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Black"/>
      <p:bold r:id="rId19"/>
      <p:boldItalic r:id="rId20"/>
    </p:embeddedFon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lack-boldItalic.fntdata"/><Relationship Id="rId11" Type="http://schemas.openxmlformats.org/officeDocument/2006/relationships/slide" Target="slides/slide5.xml"/><Relationship Id="rId22" Type="http://schemas.openxmlformats.org/officeDocument/2006/relationships/font" Target="fonts/Roboto-bold.fntdata"/><Relationship Id="rId10" Type="http://schemas.openxmlformats.org/officeDocument/2006/relationships/slide" Target="slides/slide4.xml"/><Relationship Id="rId21" Type="http://schemas.openxmlformats.org/officeDocument/2006/relationships/font" Target="fonts/Roboto-regular.fntdata"/><Relationship Id="rId13" Type="http://schemas.openxmlformats.org/officeDocument/2006/relationships/slide" Target="slides/slide7.xml"/><Relationship Id="rId24" Type="http://schemas.openxmlformats.org/officeDocument/2006/relationships/font" Target="fonts/Roboto-boldItalic.fntdata"/><Relationship Id="rId12" Type="http://schemas.openxmlformats.org/officeDocument/2006/relationships/slide" Target="slides/slide6.xml"/><Relationship Id="rId23"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RobotoBlack-bold.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012f9541a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Goodmorning to everyone, I’m Arslan Ali, with my colleague Alessandro Sorrentino, we’ve developed a mobile application called Expire App for the course of Design and Implementation of Mobile Applications with prof Luciano Baresi.</a:t>
            </a:r>
            <a:endParaRPr/>
          </a:p>
        </p:txBody>
      </p:sp>
      <p:sp>
        <p:nvSpPr>
          <p:cNvPr id="367" name="Google Shape;367;g11012f9541a_0_124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012f9541a_0_3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sz="1300"/>
              <a:t>it is worth mentioning the main components of the app (providers) -&gt; centralized state in providers (pattern)</a:t>
            </a:r>
            <a:endParaRPr sz="1300"/>
          </a:p>
          <a:p>
            <a:pPr indent="-311150" lvl="0" marL="457200" rtl="0" algn="l">
              <a:spcBef>
                <a:spcPts val="0"/>
              </a:spcBef>
              <a:spcAft>
                <a:spcPts val="0"/>
              </a:spcAft>
              <a:buSzPts val="1300"/>
              <a:buChar char="-"/>
            </a:pPr>
            <a:r>
              <a:rPr lang="it" sz="1300"/>
              <a:t>also db manager for unregistered user</a:t>
            </a:r>
            <a:endParaRPr sz="1300"/>
          </a:p>
          <a:p>
            <a:pPr indent="-311150" lvl="0" marL="457200" rtl="0" algn="l">
              <a:spcBef>
                <a:spcPts val="0"/>
              </a:spcBef>
              <a:spcAft>
                <a:spcPts val="0"/>
              </a:spcAft>
              <a:buSzPts val="1300"/>
              <a:buChar char="-"/>
            </a:pPr>
            <a:r>
              <a:rPr lang="it" sz="1300"/>
              <a:t>Middle-components for communication are the firestorehelper and fireabaseauthhelper</a:t>
            </a:r>
            <a:endParaRPr sz="1300"/>
          </a:p>
        </p:txBody>
      </p:sp>
      <p:sp>
        <p:nvSpPr>
          <p:cNvPr id="605" name="Google Shape;605;g11012f9541a_0_30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012f9541a_1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sz="1300"/>
              <a:t>We performed three types of testing: Unit testing, widget testing and monkey testing</a:t>
            </a:r>
            <a:endParaRPr sz="1300"/>
          </a:p>
          <a:p>
            <a:pPr indent="-311150" lvl="0" marL="457200" rtl="0" algn="l">
              <a:spcBef>
                <a:spcPts val="0"/>
              </a:spcBef>
              <a:spcAft>
                <a:spcPts val="0"/>
              </a:spcAft>
              <a:buSzPts val="1300"/>
              <a:buChar char="-"/>
            </a:pPr>
            <a:r>
              <a:rPr lang="it" sz="1300"/>
              <a:t>Visible testing (not secure)</a:t>
            </a:r>
            <a:endParaRPr sz="1300"/>
          </a:p>
          <a:p>
            <a:pPr indent="-311150" lvl="0" marL="457200" rtl="0" algn="l">
              <a:spcBef>
                <a:spcPts val="0"/>
              </a:spcBef>
              <a:spcAft>
                <a:spcPts val="0"/>
              </a:spcAft>
              <a:buSzPts val="1300"/>
              <a:buChar char="-"/>
            </a:pPr>
            <a:r>
              <a:rPr lang="it" sz="1300"/>
              <a:t>Unit testing</a:t>
            </a:r>
            <a:endParaRPr sz="1300"/>
          </a:p>
          <a:p>
            <a:pPr indent="-311150" lvl="1" marL="914400" rtl="0" algn="l">
              <a:spcBef>
                <a:spcPts val="0"/>
              </a:spcBef>
              <a:spcAft>
                <a:spcPts val="0"/>
              </a:spcAft>
              <a:buSzPts val="1300"/>
              <a:buChar char="-"/>
            </a:pPr>
            <a:r>
              <a:rPr lang="it" sz="1300"/>
              <a:t>Used mockito which is a library to create stubs and perform unit testings</a:t>
            </a:r>
            <a:endParaRPr sz="1300"/>
          </a:p>
          <a:p>
            <a:pPr indent="-311150" lvl="1" marL="914400" rtl="0" algn="l">
              <a:spcBef>
                <a:spcPts val="0"/>
              </a:spcBef>
              <a:spcAft>
                <a:spcPts val="0"/>
              </a:spcAft>
              <a:buSzPts val="1300"/>
              <a:buChar char="-"/>
            </a:pPr>
            <a:r>
              <a:rPr lang="it" sz="1300"/>
              <a:t>Needed a way to use mocks instead of real calls, modified constructors in order to be able to inject mock dependencies (and avoid static initialization of firebase)</a:t>
            </a:r>
            <a:endParaRPr sz="1300"/>
          </a:p>
          <a:p>
            <a:pPr indent="0" lvl="0" marL="0" rtl="0" algn="l">
              <a:spcBef>
                <a:spcPts val="0"/>
              </a:spcBef>
              <a:spcAft>
                <a:spcPts val="0"/>
              </a:spcAft>
              <a:buNone/>
            </a:pPr>
            <a:r>
              <a:rPr lang="it" sz="1300"/>
              <a:t>    -       Widget testing</a:t>
            </a:r>
            <a:endParaRPr sz="1300"/>
          </a:p>
          <a:p>
            <a:pPr indent="0" lvl="0" marL="0" rtl="0" algn="l">
              <a:spcBef>
                <a:spcPts val="0"/>
              </a:spcBef>
              <a:spcAft>
                <a:spcPts val="0"/>
              </a:spcAft>
              <a:buNone/>
            </a:pPr>
            <a:r>
              <a:rPr lang="it" sz="1300"/>
              <a:t>	    - </a:t>
            </a:r>
            <a:r>
              <a:rPr lang="it" sz="1300">
                <a:solidFill>
                  <a:schemeClr val="dk1"/>
                </a:solidFill>
              </a:rPr>
              <a:t>is used to check that the UI behaves as expected from human interaction.</a:t>
            </a:r>
            <a:endParaRPr sz="1300">
              <a:solidFill>
                <a:schemeClr val="dk1"/>
              </a:solidFill>
            </a:endParaRPr>
          </a:p>
          <a:p>
            <a:pPr indent="0" lvl="0" marL="0" rtl="0" algn="l">
              <a:spcBef>
                <a:spcPts val="0"/>
              </a:spcBef>
              <a:spcAft>
                <a:spcPts val="0"/>
              </a:spcAft>
              <a:buNone/>
            </a:pPr>
            <a:r>
              <a:rPr lang="it" sz="1300"/>
              <a:t>	    - tedious to modify all constructors of widget to be ablet o inject dependencies, need different strategy</a:t>
            </a:r>
            <a:endParaRPr sz="1300"/>
          </a:p>
          <a:p>
            <a:pPr indent="0" lvl="0" marL="0" rtl="0" algn="l">
              <a:spcBef>
                <a:spcPts val="0"/>
              </a:spcBef>
              <a:spcAft>
                <a:spcPts val="0"/>
              </a:spcAft>
              <a:buNone/>
            </a:pPr>
            <a:r>
              <a:rPr lang="it" sz="1300"/>
              <a:t>	    - user provider of dependencies parent of all widgets in order to be able to dynamically inject dependencies if needed</a:t>
            </a:r>
            <a:endParaRPr sz="1300"/>
          </a:p>
          <a:p>
            <a:pPr indent="0" lvl="0" marL="0" rtl="0" algn="l">
              <a:spcBef>
                <a:spcPts val="0"/>
              </a:spcBef>
              <a:spcAft>
                <a:spcPts val="0"/>
              </a:spcAft>
              <a:buNone/>
            </a:pPr>
            <a:r>
              <a:rPr lang="it" sz="1300"/>
              <a:t>    - </a:t>
            </a:r>
            <a:r>
              <a:rPr lang="it" sz="1300"/>
              <a:t>Monkey testing was offered by firebase lab</a:t>
            </a:r>
            <a:endParaRPr sz="1300"/>
          </a:p>
        </p:txBody>
      </p:sp>
      <p:sp>
        <p:nvSpPr>
          <p:cNvPr id="617" name="Google Shape;617;g11012f9541a_1_7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012f9541a_1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1012f9541a_1_78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012f9541a_0_1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1012f9541a_0_169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012f9541a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The application has been developed using Flutter, that is an open source framework by Google, to create crossplatform applications.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The main purpose of Expire app, is to track, as the name suggests, the expiration date of the food you buy, by sending reminders.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The real potential of this app is the ability to share your product list with other family members.</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 But you actually can do much more, for instance you can keep track of your healthy diet, or find personalized recipes or even create shopping lists shared with other family members.</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Last but not least, it’s important to remember that</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Expire App is available for both users, online and offline.</a:t>
            </a:r>
            <a:endParaRPr sz="1350">
              <a:solidFill>
                <a:schemeClr val="dk1"/>
              </a:solidFill>
            </a:endParaRPr>
          </a:p>
          <a:p>
            <a:pPr indent="0" lvl="0" marL="0" rtl="0" algn="l">
              <a:spcBef>
                <a:spcPts val="0"/>
              </a:spcBef>
              <a:spcAft>
                <a:spcPts val="0"/>
              </a:spcAft>
              <a:buNone/>
            </a:pPr>
            <a:r>
              <a:t/>
            </a:r>
            <a:endParaRPr sz="1350">
              <a:solidFill>
                <a:schemeClr val="dk1"/>
              </a:solidFill>
            </a:endParaRPr>
          </a:p>
        </p:txBody>
      </p:sp>
      <p:sp>
        <p:nvSpPr>
          <p:cNvPr id="510" name="Google Shape;510;g11012f9541a_0_204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012f9541a_0_2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sz="1300"/>
              <a:t>Here follows an </a:t>
            </a:r>
            <a:r>
              <a:rPr lang="it" sz="1300"/>
              <a:t>overview of the main features</a:t>
            </a:r>
            <a:r>
              <a:rPr lang="it" sz="1300"/>
              <a:t> of this app</a:t>
            </a:r>
            <a:endParaRPr sz="1300"/>
          </a:p>
          <a:p>
            <a:pPr indent="-311150" lvl="0" marL="457200" rtl="0" algn="l">
              <a:spcBef>
                <a:spcPts val="0"/>
              </a:spcBef>
              <a:spcAft>
                <a:spcPts val="0"/>
              </a:spcAft>
              <a:buSzPts val="1300"/>
              <a:buChar char="-"/>
            </a:pPr>
            <a:r>
              <a:rPr lang="it" sz="1300"/>
              <a:t>The </a:t>
            </a:r>
            <a:r>
              <a:rPr lang="it" sz="1300"/>
              <a:t>main use case</a:t>
            </a:r>
            <a:r>
              <a:rPr lang="it" sz="1300"/>
              <a:t> of this application is to </a:t>
            </a:r>
            <a:r>
              <a:rPr lang="it" sz="1300"/>
              <a:t>upload produc</a:t>
            </a:r>
            <a:r>
              <a:rPr lang="it" sz="1300"/>
              <a:t>t</a:t>
            </a:r>
            <a:endParaRPr sz="1300"/>
          </a:p>
          <a:p>
            <a:pPr indent="-311150" lvl="0" marL="457200" rtl="0" algn="l">
              <a:spcBef>
                <a:spcPts val="0"/>
              </a:spcBef>
              <a:spcAft>
                <a:spcPts val="0"/>
              </a:spcAft>
              <a:buSzPts val="1300"/>
              <a:buChar char="-"/>
            </a:pPr>
            <a:r>
              <a:rPr lang="it" sz="1300"/>
              <a:t>You can scan the barcode using the camera (Thanks to scandit)</a:t>
            </a:r>
            <a:endParaRPr sz="1300"/>
          </a:p>
          <a:p>
            <a:pPr indent="-311150" lvl="0" marL="457200" rtl="0" algn="l">
              <a:spcBef>
                <a:spcPts val="0"/>
              </a:spcBef>
              <a:spcAft>
                <a:spcPts val="0"/>
              </a:spcAft>
              <a:buSzPts val="1300"/>
              <a:buChar char="-"/>
            </a:pPr>
            <a:r>
              <a:rPr lang="it" sz="1300"/>
              <a:t>You can also insert everything manually or retrieve data and modify later (also photo)</a:t>
            </a:r>
            <a:endParaRPr sz="1300"/>
          </a:p>
          <a:p>
            <a:pPr indent="-311150" lvl="0" marL="457200" rtl="0" algn="l">
              <a:spcBef>
                <a:spcPts val="0"/>
              </a:spcBef>
              <a:spcAft>
                <a:spcPts val="0"/>
              </a:spcAft>
              <a:buSzPts val="1300"/>
              <a:buChar char="-"/>
            </a:pPr>
            <a:r>
              <a:rPr lang="it" sz="1300"/>
              <a:t>Data thanks to openFoodFacts</a:t>
            </a:r>
            <a:endParaRPr sz="1300"/>
          </a:p>
          <a:p>
            <a:pPr indent="-311150" lvl="0" marL="457200" rtl="0" algn="l">
              <a:spcBef>
                <a:spcPts val="0"/>
              </a:spcBef>
              <a:spcAft>
                <a:spcPts val="0"/>
              </a:spcAft>
              <a:buSzPts val="1300"/>
              <a:buChar char="-"/>
            </a:pPr>
            <a:r>
              <a:rPr lang="it" sz="1300"/>
              <a:t>You can scan text (e.g. ingredients) and thanks to cloud vision you have an OCR</a:t>
            </a:r>
            <a:endParaRPr sz="1300"/>
          </a:p>
          <a:p>
            <a:pPr indent="-311150" lvl="0" marL="457200" rtl="0" algn="l">
              <a:spcBef>
                <a:spcPts val="0"/>
              </a:spcBef>
              <a:spcAft>
                <a:spcPts val="0"/>
              </a:spcAft>
              <a:buSzPts val="1300"/>
              <a:buChar char="-"/>
            </a:pPr>
            <a:r>
              <a:rPr lang="it" sz="1300"/>
              <a:t>Products can be inspected by clicking on them, showing nutritional values, read ecological value, adding it to shopping list and more </a:t>
            </a:r>
            <a:endParaRPr sz="1300"/>
          </a:p>
        </p:txBody>
      </p:sp>
      <p:sp>
        <p:nvSpPr>
          <p:cNvPr id="520" name="Google Shape;520;g11012f9541a_0_294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012f9541a_0_3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sz="1300"/>
              <a:t>We’ve seen before how easy it is to add a product. </a:t>
            </a:r>
            <a:endParaRPr sz="1300"/>
          </a:p>
          <a:p>
            <a:pPr indent="-311150" lvl="0" marL="457200" rtl="0" algn="l">
              <a:spcBef>
                <a:spcPts val="0"/>
              </a:spcBef>
              <a:spcAft>
                <a:spcPts val="0"/>
              </a:spcAft>
              <a:buSzPts val="1300"/>
              <a:buChar char="-"/>
            </a:pPr>
            <a:r>
              <a:rPr lang="it" sz="1300"/>
              <a:t>It can happen sometimes that you have a lot of food about to expire in the fridge and you want to get rid of it</a:t>
            </a:r>
            <a:endParaRPr sz="1300"/>
          </a:p>
          <a:p>
            <a:pPr indent="-311150" lvl="0" marL="457200" rtl="0" algn="l">
              <a:spcBef>
                <a:spcPts val="0"/>
              </a:spcBef>
              <a:spcAft>
                <a:spcPts val="0"/>
              </a:spcAft>
              <a:buSzPts val="1300"/>
              <a:buChar char="-"/>
            </a:pPr>
            <a:r>
              <a:rPr lang="it" sz="1300"/>
              <a:t>Thanks to spoonacular api you can get tasty recipes </a:t>
            </a:r>
            <a:endParaRPr sz="1300"/>
          </a:p>
          <a:p>
            <a:pPr indent="-311150" lvl="0" marL="457200" rtl="0" algn="l">
              <a:spcBef>
                <a:spcPts val="0"/>
              </a:spcBef>
              <a:spcAft>
                <a:spcPts val="0"/>
              </a:spcAft>
              <a:buSzPts val="1300"/>
              <a:buChar char="-"/>
            </a:pPr>
            <a:r>
              <a:rPr lang="it" sz="1300"/>
              <a:t>You can inspect each recipe and get details out of it</a:t>
            </a:r>
            <a:endParaRPr sz="1300"/>
          </a:p>
        </p:txBody>
      </p:sp>
      <p:sp>
        <p:nvSpPr>
          <p:cNvPr id="536" name="Google Shape;536;g11012f9541a_0_300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1012f9541a_0_3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sz="1300"/>
              <a:t>As my colleague was saying before, you can get an overview of how much healty your food is thansk to the statistics screen</a:t>
            </a:r>
            <a:endParaRPr sz="1300"/>
          </a:p>
          <a:p>
            <a:pPr indent="-311150" lvl="0" marL="457200" rtl="0" algn="l">
              <a:spcBef>
                <a:spcPts val="0"/>
              </a:spcBef>
              <a:spcAft>
                <a:spcPts val="0"/>
              </a:spcAft>
              <a:buClr>
                <a:schemeClr val="dk1"/>
              </a:buClr>
              <a:buSzPts val="1300"/>
              <a:buChar char="-"/>
            </a:pPr>
            <a:r>
              <a:rPr lang="it" sz="1300">
                <a:solidFill>
                  <a:schemeClr val="dk1"/>
                </a:solidFill>
              </a:rPr>
              <a:t>Expire app also offers the possibility to create shopping lists, still shared with all your family, to note new products to buy or to buy again products you loved.</a:t>
            </a:r>
            <a:endParaRPr sz="1300">
              <a:solidFill>
                <a:schemeClr val="dk1"/>
              </a:solidFill>
            </a:endParaRPr>
          </a:p>
          <a:p>
            <a:pPr indent="-311150" lvl="0" marL="457200" rtl="0" algn="l">
              <a:spcBef>
                <a:spcPts val="0"/>
              </a:spcBef>
              <a:spcAft>
                <a:spcPts val="0"/>
              </a:spcAft>
              <a:buClr>
                <a:schemeClr val="dk1"/>
              </a:buClr>
              <a:buSzPts val="1300"/>
              <a:buChar char="-"/>
            </a:pPr>
            <a:r>
              <a:rPr lang="it" sz="1300">
                <a:solidFill>
                  <a:schemeClr val="dk1"/>
                </a:solidFill>
              </a:rPr>
              <a:t>It is also possible to mangage personal info and perform actions on the family such as joining a new one, sharing your family and more</a:t>
            </a:r>
            <a:endParaRPr sz="1300"/>
          </a:p>
        </p:txBody>
      </p:sp>
      <p:sp>
        <p:nvSpPr>
          <p:cNvPr id="549" name="Google Shape;549;g11012f9541a_0_309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012f9541a_1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To give a different user experience, the app has been also developed for multiple screen sizes, and since it’s made using Flutter, it supports both platforms, Android and iOS and even iPadOS.</a:t>
            </a:r>
            <a:endParaRPr sz="1350">
              <a:solidFill>
                <a:schemeClr val="dk1"/>
              </a:solidFill>
            </a:endParaRPr>
          </a:p>
          <a:p>
            <a:pPr indent="0" lvl="0" marL="0" rtl="0" algn="l">
              <a:spcBef>
                <a:spcPts val="0"/>
              </a:spcBef>
              <a:spcAft>
                <a:spcPts val="0"/>
              </a:spcAft>
              <a:buNone/>
            </a:pPr>
            <a:r>
              <a:t/>
            </a:r>
            <a:endParaRPr sz="1350">
              <a:solidFill>
                <a:schemeClr val="dk1"/>
              </a:solidFill>
            </a:endParaRPr>
          </a:p>
        </p:txBody>
      </p:sp>
      <p:sp>
        <p:nvSpPr>
          <p:cNvPr id="560" name="Google Shape;560;g11012f9541a_1_76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012f9541a_0_3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Also in this slide we can see the same activity, the modal where a user can add a product, available on both platforms, an Android device and an iPad.</a:t>
            </a:r>
            <a:endParaRPr sz="1350">
              <a:solidFill>
                <a:schemeClr val="dk1"/>
              </a:solidFill>
            </a:endParaRPr>
          </a:p>
          <a:p>
            <a:pPr indent="0" lvl="0" marL="0" rtl="0" algn="l">
              <a:spcBef>
                <a:spcPts val="0"/>
              </a:spcBef>
              <a:spcAft>
                <a:spcPts val="0"/>
              </a:spcAft>
              <a:buNone/>
            </a:pPr>
            <a:r>
              <a:t/>
            </a:r>
            <a:endParaRPr sz="1350">
              <a:solidFill>
                <a:schemeClr val="dk1"/>
              </a:solidFill>
            </a:endParaRPr>
          </a:p>
        </p:txBody>
      </p:sp>
      <p:sp>
        <p:nvSpPr>
          <p:cNvPr id="571" name="Google Shape;571;g11012f9541a_0_30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012f9541a_1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All the functionalities explained before by Alessandro are supported with the help of Firebase as backend service.</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We’ve used the following packages, for eg.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Firebase authentication that is the service that manages the authentication of the users,</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 Cloud functions and cloud messaging used to manage the notifications system used by the application</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Cloud firestore is the database where all the data about users and families is stored</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 sz="1350">
                <a:solidFill>
                  <a:schemeClr val="dk1"/>
                </a:solidFill>
              </a:rPr>
              <a:t>And finally Firebase storage, where all the images, taken by the users are stored.</a:t>
            </a:r>
            <a:endParaRPr sz="1350">
              <a:solidFill>
                <a:schemeClr val="dk1"/>
              </a:solidFill>
            </a:endParaRPr>
          </a:p>
          <a:p>
            <a:pPr indent="0" lvl="0" marL="0" rtl="0" algn="l">
              <a:spcBef>
                <a:spcPts val="0"/>
              </a:spcBef>
              <a:spcAft>
                <a:spcPts val="0"/>
              </a:spcAft>
              <a:buNone/>
            </a:pPr>
            <a:r>
              <a:t/>
            </a:r>
            <a:endParaRPr sz="1350">
              <a:solidFill>
                <a:schemeClr val="dk1"/>
              </a:solidFill>
            </a:endParaRPr>
          </a:p>
        </p:txBody>
      </p:sp>
      <p:sp>
        <p:nvSpPr>
          <p:cNvPr id="581" name="Google Shape;581;g11012f9541a_1_7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54"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55" name="Shape 55"/>
        <p:cNvGrpSpPr/>
        <p:nvPr/>
      </p:nvGrpSpPr>
      <p:grpSpPr>
        <a:xfrm>
          <a:off x="0" y="0"/>
          <a:ext cx="0" cy="0"/>
          <a:chOff x="0" y="0"/>
          <a:chExt cx="0" cy="0"/>
        </a:xfrm>
      </p:grpSpPr>
      <p:sp>
        <p:nvSpPr>
          <p:cNvPr id="56" name="Google Shape;56;p16"/>
          <p:cNvSpPr/>
          <p:nvPr/>
        </p:nvSpPr>
        <p:spPr>
          <a:xfrm>
            <a:off x="0" y="1"/>
            <a:ext cx="9144000" cy="9525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 name="Google Shape;57;p16"/>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6"/>
          <p:cNvSpPr txBox="1"/>
          <p:nvPr>
            <p:ph idx="1" type="body"/>
          </p:nvPr>
        </p:nvSpPr>
        <p:spPr>
          <a:xfrm>
            <a:off x="457200" y="1200150"/>
            <a:ext cx="8323800" cy="3394500"/>
          </a:xfrm>
          <a:prstGeom prst="rect">
            <a:avLst/>
          </a:prstGeom>
          <a:noFill/>
          <a:ln>
            <a:noFill/>
          </a:ln>
        </p:spPr>
        <p:txBody>
          <a:bodyPr anchorCtr="0" anchor="t" bIns="45700" lIns="91425" spcFirstLastPara="1" rIns="91425" wrap="square" tIns="45700">
            <a:noAutofit/>
          </a:bodyPr>
          <a:lstStyle>
            <a:lvl1pPr indent="-228600" lvl="0" marL="457200" rtl="0" algn="l">
              <a:spcBef>
                <a:spcPts val="360"/>
              </a:spcBef>
              <a:spcAft>
                <a:spcPts val="0"/>
              </a:spcAft>
              <a:buClr>
                <a:schemeClr val="dk1"/>
              </a:buClr>
              <a:buSzPts val="18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9" name="Google Shape;59;p16"/>
          <p:cNvSpPr/>
          <p:nvPr/>
        </p:nvSpPr>
        <p:spPr>
          <a:xfrm>
            <a:off x="0" y="4594622"/>
            <a:ext cx="9144000" cy="5490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0" name="Google Shape;60;p16"/>
          <p:cNvSpPr txBox="1"/>
          <p:nvPr/>
        </p:nvSpPr>
        <p:spPr>
          <a:xfrm>
            <a:off x="157778" y="4772629"/>
            <a:ext cx="3038100" cy="20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it" sz="1200" u="none" cap="none" strike="noStrike">
                <a:solidFill>
                  <a:srgbClr val="FFFFFF"/>
                </a:solidFill>
                <a:latin typeface="Arial"/>
                <a:ea typeface="Arial"/>
                <a:cs typeface="Arial"/>
                <a:sym typeface="Arial"/>
              </a:rPr>
              <a:t>Nome_Laureando1, Nome_Laureando2</a:t>
            </a:r>
            <a:endParaRPr b="1" sz="1200">
              <a:solidFill>
                <a:srgbClr val="FFFFFF"/>
              </a:solidFill>
              <a:latin typeface="Arial"/>
              <a:ea typeface="Arial"/>
              <a:cs typeface="Arial"/>
              <a:sym typeface="Arial"/>
            </a:endParaRPr>
          </a:p>
        </p:txBody>
      </p:sp>
      <p:grpSp>
        <p:nvGrpSpPr>
          <p:cNvPr id="61" name="Google Shape;61;p16"/>
          <p:cNvGrpSpPr/>
          <p:nvPr/>
        </p:nvGrpSpPr>
        <p:grpSpPr>
          <a:xfrm>
            <a:off x="47996" y="817417"/>
            <a:ext cx="9036484" cy="134990"/>
            <a:chOff x="1218340" y="275867"/>
            <a:chExt cx="17715122" cy="567900"/>
          </a:xfrm>
        </p:grpSpPr>
        <p:cxnSp>
          <p:nvCxnSpPr>
            <p:cNvPr id="62" name="Google Shape;62;p16"/>
            <p:cNvCxnSpPr/>
            <p:nvPr/>
          </p:nvCxnSpPr>
          <p:spPr>
            <a:xfrm>
              <a:off x="121834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63" name="Google Shape;63;p16"/>
            <p:cNvCxnSpPr/>
            <p:nvPr/>
          </p:nvCxnSpPr>
          <p:spPr>
            <a:xfrm>
              <a:off x="136720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64" name="Google Shape;64;p16"/>
            <p:cNvCxnSpPr/>
            <p:nvPr/>
          </p:nvCxnSpPr>
          <p:spPr>
            <a:xfrm>
              <a:off x="151607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65" name="Google Shape;65;p16"/>
            <p:cNvCxnSpPr/>
            <p:nvPr/>
          </p:nvCxnSpPr>
          <p:spPr>
            <a:xfrm>
              <a:off x="16649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66" name="Google Shape;66;p16"/>
            <p:cNvCxnSpPr/>
            <p:nvPr/>
          </p:nvCxnSpPr>
          <p:spPr>
            <a:xfrm>
              <a:off x="181380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67" name="Google Shape;67;p16"/>
            <p:cNvCxnSpPr/>
            <p:nvPr/>
          </p:nvCxnSpPr>
          <p:spPr>
            <a:xfrm>
              <a:off x="196267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68" name="Google Shape;68;p16"/>
            <p:cNvCxnSpPr/>
            <p:nvPr/>
          </p:nvCxnSpPr>
          <p:spPr>
            <a:xfrm>
              <a:off x="211154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69" name="Google Shape;69;p16"/>
            <p:cNvCxnSpPr/>
            <p:nvPr/>
          </p:nvCxnSpPr>
          <p:spPr>
            <a:xfrm>
              <a:off x="22604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0" name="Google Shape;70;p16"/>
            <p:cNvCxnSpPr/>
            <p:nvPr/>
          </p:nvCxnSpPr>
          <p:spPr>
            <a:xfrm>
              <a:off x="240927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1" name="Google Shape;71;p16"/>
            <p:cNvCxnSpPr/>
            <p:nvPr/>
          </p:nvCxnSpPr>
          <p:spPr>
            <a:xfrm>
              <a:off x="255814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2" name="Google Shape;72;p16"/>
            <p:cNvCxnSpPr/>
            <p:nvPr/>
          </p:nvCxnSpPr>
          <p:spPr>
            <a:xfrm>
              <a:off x="270701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3" name="Google Shape;73;p16"/>
            <p:cNvCxnSpPr/>
            <p:nvPr/>
          </p:nvCxnSpPr>
          <p:spPr>
            <a:xfrm>
              <a:off x="28558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4" name="Google Shape;74;p16"/>
            <p:cNvCxnSpPr/>
            <p:nvPr/>
          </p:nvCxnSpPr>
          <p:spPr>
            <a:xfrm>
              <a:off x="30047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5" name="Google Shape;75;p16"/>
            <p:cNvCxnSpPr/>
            <p:nvPr/>
          </p:nvCxnSpPr>
          <p:spPr>
            <a:xfrm>
              <a:off x="315361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6" name="Google Shape;76;p16"/>
            <p:cNvCxnSpPr/>
            <p:nvPr/>
          </p:nvCxnSpPr>
          <p:spPr>
            <a:xfrm>
              <a:off x="330247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7" name="Google Shape;77;p16"/>
            <p:cNvCxnSpPr/>
            <p:nvPr/>
          </p:nvCxnSpPr>
          <p:spPr>
            <a:xfrm>
              <a:off x="34513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8" name="Google Shape;78;p16"/>
            <p:cNvCxnSpPr/>
            <p:nvPr/>
          </p:nvCxnSpPr>
          <p:spPr>
            <a:xfrm>
              <a:off x="360021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79" name="Google Shape;79;p16"/>
            <p:cNvCxnSpPr/>
            <p:nvPr/>
          </p:nvCxnSpPr>
          <p:spPr>
            <a:xfrm>
              <a:off x="374907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0" name="Google Shape;80;p16"/>
            <p:cNvCxnSpPr/>
            <p:nvPr/>
          </p:nvCxnSpPr>
          <p:spPr>
            <a:xfrm>
              <a:off x="389794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1" name="Google Shape;81;p16"/>
            <p:cNvCxnSpPr/>
            <p:nvPr/>
          </p:nvCxnSpPr>
          <p:spPr>
            <a:xfrm>
              <a:off x="404681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2" name="Google Shape;82;p16"/>
            <p:cNvCxnSpPr/>
            <p:nvPr/>
          </p:nvCxnSpPr>
          <p:spPr>
            <a:xfrm>
              <a:off x="419568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3" name="Google Shape;83;p16"/>
            <p:cNvCxnSpPr/>
            <p:nvPr/>
          </p:nvCxnSpPr>
          <p:spPr>
            <a:xfrm>
              <a:off x="434454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4" name="Google Shape;84;p16"/>
            <p:cNvCxnSpPr/>
            <p:nvPr/>
          </p:nvCxnSpPr>
          <p:spPr>
            <a:xfrm>
              <a:off x="449341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5" name="Google Shape;85;p16"/>
            <p:cNvCxnSpPr/>
            <p:nvPr/>
          </p:nvCxnSpPr>
          <p:spPr>
            <a:xfrm>
              <a:off x="464228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6" name="Google Shape;86;p16"/>
            <p:cNvCxnSpPr/>
            <p:nvPr/>
          </p:nvCxnSpPr>
          <p:spPr>
            <a:xfrm>
              <a:off x="479114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7" name="Google Shape;87;p16"/>
            <p:cNvCxnSpPr/>
            <p:nvPr/>
          </p:nvCxnSpPr>
          <p:spPr>
            <a:xfrm>
              <a:off x="494001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8" name="Google Shape;88;p16"/>
            <p:cNvCxnSpPr/>
            <p:nvPr/>
          </p:nvCxnSpPr>
          <p:spPr>
            <a:xfrm>
              <a:off x="508888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89" name="Google Shape;89;p16"/>
            <p:cNvCxnSpPr/>
            <p:nvPr/>
          </p:nvCxnSpPr>
          <p:spPr>
            <a:xfrm>
              <a:off x="523774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0" name="Google Shape;90;p16"/>
            <p:cNvCxnSpPr/>
            <p:nvPr/>
          </p:nvCxnSpPr>
          <p:spPr>
            <a:xfrm>
              <a:off x="538661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1" name="Google Shape;91;p16"/>
            <p:cNvCxnSpPr/>
            <p:nvPr/>
          </p:nvCxnSpPr>
          <p:spPr>
            <a:xfrm>
              <a:off x="553548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2" name="Google Shape;92;p16"/>
            <p:cNvCxnSpPr/>
            <p:nvPr/>
          </p:nvCxnSpPr>
          <p:spPr>
            <a:xfrm>
              <a:off x="568435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3" name="Google Shape;93;p16"/>
            <p:cNvCxnSpPr/>
            <p:nvPr/>
          </p:nvCxnSpPr>
          <p:spPr>
            <a:xfrm>
              <a:off x="583321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4" name="Google Shape;94;p16"/>
            <p:cNvCxnSpPr/>
            <p:nvPr/>
          </p:nvCxnSpPr>
          <p:spPr>
            <a:xfrm>
              <a:off x="598208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5" name="Google Shape;95;p16"/>
            <p:cNvCxnSpPr/>
            <p:nvPr/>
          </p:nvCxnSpPr>
          <p:spPr>
            <a:xfrm>
              <a:off x="613095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6" name="Google Shape;96;p16"/>
            <p:cNvCxnSpPr/>
            <p:nvPr/>
          </p:nvCxnSpPr>
          <p:spPr>
            <a:xfrm>
              <a:off x="627981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7" name="Google Shape;97;p16"/>
            <p:cNvCxnSpPr/>
            <p:nvPr/>
          </p:nvCxnSpPr>
          <p:spPr>
            <a:xfrm>
              <a:off x="642868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8" name="Google Shape;98;p16"/>
            <p:cNvCxnSpPr/>
            <p:nvPr/>
          </p:nvCxnSpPr>
          <p:spPr>
            <a:xfrm>
              <a:off x="657755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99" name="Google Shape;99;p16"/>
            <p:cNvCxnSpPr/>
            <p:nvPr/>
          </p:nvCxnSpPr>
          <p:spPr>
            <a:xfrm>
              <a:off x="672641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0" name="Google Shape;100;p16"/>
            <p:cNvCxnSpPr/>
            <p:nvPr/>
          </p:nvCxnSpPr>
          <p:spPr>
            <a:xfrm>
              <a:off x="687528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1" name="Google Shape;101;p16"/>
            <p:cNvCxnSpPr/>
            <p:nvPr/>
          </p:nvCxnSpPr>
          <p:spPr>
            <a:xfrm>
              <a:off x="702415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2" name="Google Shape;102;p16"/>
            <p:cNvCxnSpPr/>
            <p:nvPr/>
          </p:nvCxnSpPr>
          <p:spPr>
            <a:xfrm>
              <a:off x="717302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3" name="Google Shape;103;p16"/>
            <p:cNvCxnSpPr/>
            <p:nvPr/>
          </p:nvCxnSpPr>
          <p:spPr>
            <a:xfrm>
              <a:off x="732188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4" name="Google Shape;104;p16"/>
            <p:cNvCxnSpPr/>
            <p:nvPr/>
          </p:nvCxnSpPr>
          <p:spPr>
            <a:xfrm>
              <a:off x="747075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5" name="Google Shape;105;p16"/>
            <p:cNvCxnSpPr/>
            <p:nvPr/>
          </p:nvCxnSpPr>
          <p:spPr>
            <a:xfrm>
              <a:off x="761962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6" name="Google Shape;106;p16"/>
            <p:cNvCxnSpPr/>
            <p:nvPr/>
          </p:nvCxnSpPr>
          <p:spPr>
            <a:xfrm>
              <a:off x="776848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7" name="Google Shape;107;p16"/>
            <p:cNvCxnSpPr/>
            <p:nvPr/>
          </p:nvCxnSpPr>
          <p:spPr>
            <a:xfrm>
              <a:off x="791735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8" name="Google Shape;108;p16"/>
            <p:cNvCxnSpPr/>
            <p:nvPr/>
          </p:nvCxnSpPr>
          <p:spPr>
            <a:xfrm>
              <a:off x="806622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09" name="Google Shape;109;p16"/>
            <p:cNvCxnSpPr/>
            <p:nvPr/>
          </p:nvCxnSpPr>
          <p:spPr>
            <a:xfrm>
              <a:off x="821508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0" name="Google Shape;110;p16"/>
            <p:cNvCxnSpPr/>
            <p:nvPr/>
          </p:nvCxnSpPr>
          <p:spPr>
            <a:xfrm>
              <a:off x="836395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1" name="Google Shape;111;p16"/>
            <p:cNvCxnSpPr/>
            <p:nvPr/>
          </p:nvCxnSpPr>
          <p:spPr>
            <a:xfrm>
              <a:off x="851282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2" name="Google Shape;112;p16"/>
            <p:cNvCxnSpPr/>
            <p:nvPr/>
          </p:nvCxnSpPr>
          <p:spPr>
            <a:xfrm>
              <a:off x="866169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3" name="Google Shape;113;p16"/>
            <p:cNvCxnSpPr/>
            <p:nvPr/>
          </p:nvCxnSpPr>
          <p:spPr>
            <a:xfrm>
              <a:off x="881055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4" name="Google Shape;114;p16"/>
            <p:cNvCxnSpPr/>
            <p:nvPr/>
          </p:nvCxnSpPr>
          <p:spPr>
            <a:xfrm>
              <a:off x="895942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5" name="Google Shape;115;p16"/>
            <p:cNvCxnSpPr/>
            <p:nvPr/>
          </p:nvCxnSpPr>
          <p:spPr>
            <a:xfrm>
              <a:off x="910829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6" name="Google Shape;116;p16"/>
            <p:cNvCxnSpPr/>
            <p:nvPr/>
          </p:nvCxnSpPr>
          <p:spPr>
            <a:xfrm>
              <a:off x="925715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7" name="Google Shape;117;p16"/>
            <p:cNvCxnSpPr/>
            <p:nvPr/>
          </p:nvCxnSpPr>
          <p:spPr>
            <a:xfrm>
              <a:off x="940602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8" name="Google Shape;118;p16"/>
            <p:cNvCxnSpPr/>
            <p:nvPr/>
          </p:nvCxnSpPr>
          <p:spPr>
            <a:xfrm>
              <a:off x="955489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19" name="Google Shape;119;p16"/>
            <p:cNvCxnSpPr/>
            <p:nvPr/>
          </p:nvCxnSpPr>
          <p:spPr>
            <a:xfrm>
              <a:off x="970375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0" name="Google Shape;120;p16"/>
            <p:cNvCxnSpPr/>
            <p:nvPr/>
          </p:nvCxnSpPr>
          <p:spPr>
            <a:xfrm>
              <a:off x="985262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1" name="Google Shape;121;p16"/>
            <p:cNvCxnSpPr/>
            <p:nvPr/>
          </p:nvCxnSpPr>
          <p:spPr>
            <a:xfrm>
              <a:off x="1000149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2" name="Google Shape;122;p16"/>
            <p:cNvCxnSpPr/>
            <p:nvPr/>
          </p:nvCxnSpPr>
          <p:spPr>
            <a:xfrm>
              <a:off x="1015036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3" name="Google Shape;123;p16"/>
            <p:cNvCxnSpPr/>
            <p:nvPr/>
          </p:nvCxnSpPr>
          <p:spPr>
            <a:xfrm>
              <a:off x="1029922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4" name="Google Shape;124;p16"/>
            <p:cNvCxnSpPr/>
            <p:nvPr/>
          </p:nvCxnSpPr>
          <p:spPr>
            <a:xfrm>
              <a:off x="1044809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5" name="Google Shape;125;p16"/>
            <p:cNvCxnSpPr/>
            <p:nvPr/>
          </p:nvCxnSpPr>
          <p:spPr>
            <a:xfrm>
              <a:off x="1059696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6" name="Google Shape;126;p16"/>
            <p:cNvCxnSpPr/>
            <p:nvPr/>
          </p:nvCxnSpPr>
          <p:spPr>
            <a:xfrm>
              <a:off x="1074582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7" name="Google Shape;127;p16"/>
            <p:cNvCxnSpPr/>
            <p:nvPr/>
          </p:nvCxnSpPr>
          <p:spPr>
            <a:xfrm>
              <a:off x="1089469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8" name="Google Shape;128;p16"/>
            <p:cNvCxnSpPr/>
            <p:nvPr/>
          </p:nvCxnSpPr>
          <p:spPr>
            <a:xfrm>
              <a:off x="1104356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29" name="Google Shape;129;p16"/>
            <p:cNvCxnSpPr/>
            <p:nvPr/>
          </p:nvCxnSpPr>
          <p:spPr>
            <a:xfrm>
              <a:off x="1119242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0" name="Google Shape;130;p16"/>
            <p:cNvCxnSpPr/>
            <p:nvPr/>
          </p:nvCxnSpPr>
          <p:spPr>
            <a:xfrm>
              <a:off x="1134129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1" name="Google Shape;131;p16"/>
            <p:cNvCxnSpPr/>
            <p:nvPr/>
          </p:nvCxnSpPr>
          <p:spPr>
            <a:xfrm>
              <a:off x="1149016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2" name="Google Shape;132;p16"/>
            <p:cNvCxnSpPr/>
            <p:nvPr/>
          </p:nvCxnSpPr>
          <p:spPr>
            <a:xfrm>
              <a:off x="1163903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3" name="Google Shape;133;p16"/>
            <p:cNvCxnSpPr/>
            <p:nvPr/>
          </p:nvCxnSpPr>
          <p:spPr>
            <a:xfrm>
              <a:off x="1178789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4" name="Google Shape;134;p16"/>
            <p:cNvCxnSpPr/>
            <p:nvPr/>
          </p:nvCxnSpPr>
          <p:spPr>
            <a:xfrm>
              <a:off x="1193676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5" name="Google Shape;135;p16"/>
            <p:cNvCxnSpPr/>
            <p:nvPr/>
          </p:nvCxnSpPr>
          <p:spPr>
            <a:xfrm>
              <a:off x="1208563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6" name="Google Shape;136;p16"/>
            <p:cNvCxnSpPr/>
            <p:nvPr/>
          </p:nvCxnSpPr>
          <p:spPr>
            <a:xfrm>
              <a:off x="1223449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7" name="Google Shape;137;p16"/>
            <p:cNvCxnSpPr/>
            <p:nvPr/>
          </p:nvCxnSpPr>
          <p:spPr>
            <a:xfrm>
              <a:off x="1238336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8" name="Google Shape;138;p16"/>
            <p:cNvCxnSpPr/>
            <p:nvPr/>
          </p:nvCxnSpPr>
          <p:spPr>
            <a:xfrm>
              <a:off x="1253223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39" name="Google Shape;139;p16"/>
            <p:cNvCxnSpPr/>
            <p:nvPr/>
          </p:nvCxnSpPr>
          <p:spPr>
            <a:xfrm>
              <a:off x="1268109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0" name="Google Shape;140;p16"/>
            <p:cNvCxnSpPr/>
            <p:nvPr/>
          </p:nvCxnSpPr>
          <p:spPr>
            <a:xfrm>
              <a:off x="1282996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1" name="Google Shape;141;p16"/>
            <p:cNvCxnSpPr/>
            <p:nvPr/>
          </p:nvCxnSpPr>
          <p:spPr>
            <a:xfrm>
              <a:off x="1297883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2" name="Google Shape;142;p16"/>
            <p:cNvCxnSpPr/>
            <p:nvPr/>
          </p:nvCxnSpPr>
          <p:spPr>
            <a:xfrm>
              <a:off x="1312770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3" name="Google Shape;143;p16"/>
            <p:cNvCxnSpPr/>
            <p:nvPr/>
          </p:nvCxnSpPr>
          <p:spPr>
            <a:xfrm>
              <a:off x="1327656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4" name="Google Shape;144;p16"/>
            <p:cNvCxnSpPr/>
            <p:nvPr/>
          </p:nvCxnSpPr>
          <p:spPr>
            <a:xfrm>
              <a:off x="1342543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5" name="Google Shape;145;p16"/>
            <p:cNvCxnSpPr/>
            <p:nvPr/>
          </p:nvCxnSpPr>
          <p:spPr>
            <a:xfrm>
              <a:off x="1357430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6" name="Google Shape;146;p16"/>
            <p:cNvCxnSpPr/>
            <p:nvPr/>
          </p:nvCxnSpPr>
          <p:spPr>
            <a:xfrm>
              <a:off x="1372316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7" name="Google Shape;147;p16"/>
            <p:cNvCxnSpPr/>
            <p:nvPr/>
          </p:nvCxnSpPr>
          <p:spPr>
            <a:xfrm>
              <a:off x="1387203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8" name="Google Shape;148;p16"/>
            <p:cNvCxnSpPr/>
            <p:nvPr/>
          </p:nvCxnSpPr>
          <p:spPr>
            <a:xfrm>
              <a:off x="1402090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49" name="Google Shape;149;p16"/>
            <p:cNvCxnSpPr/>
            <p:nvPr/>
          </p:nvCxnSpPr>
          <p:spPr>
            <a:xfrm>
              <a:off x="1416976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0" name="Google Shape;150;p16"/>
            <p:cNvCxnSpPr/>
            <p:nvPr/>
          </p:nvCxnSpPr>
          <p:spPr>
            <a:xfrm>
              <a:off x="1431863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1" name="Google Shape;151;p16"/>
            <p:cNvCxnSpPr/>
            <p:nvPr/>
          </p:nvCxnSpPr>
          <p:spPr>
            <a:xfrm>
              <a:off x="1446750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2" name="Google Shape;152;p16"/>
            <p:cNvCxnSpPr/>
            <p:nvPr/>
          </p:nvCxnSpPr>
          <p:spPr>
            <a:xfrm>
              <a:off x="1461637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3" name="Google Shape;153;p16"/>
            <p:cNvCxnSpPr/>
            <p:nvPr/>
          </p:nvCxnSpPr>
          <p:spPr>
            <a:xfrm>
              <a:off x="1476523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4" name="Google Shape;154;p16"/>
            <p:cNvCxnSpPr/>
            <p:nvPr/>
          </p:nvCxnSpPr>
          <p:spPr>
            <a:xfrm>
              <a:off x="1491410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5" name="Google Shape;155;p16"/>
            <p:cNvCxnSpPr/>
            <p:nvPr/>
          </p:nvCxnSpPr>
          <p:spPr>
            <a:xfrm>
              <a:off x="1506297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6" name="Google Shape;156;p16"/>
            <p:cNvCxnSpPr/>
            <p:nvPr/>
          </p:nvCxnSpPr>
          <p:spPr>
            <a:xfrm>
              <a:off x="1521183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7" name="Google Shape;157;p16"/>
            <p:cNvCxnSpPr/>
            <p:nvPr/>
          </p:nvCxnSpPr>
          <p:spPr>
            <a:xfrm>
              <a:off x="1536070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8" name="Google Shape;158;p16"/>
            <p:cNvCxnSpPr/>
            <p:nvPr/>
          </p:nvCxnSpPr>
          <p:spPr>
            <a:xfrm>
              <a:off x="1550957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59" name="Google Shape;159;p16"/>
            <p:cNvCxnSpPr/>
            <p:nvPr/>
          </p:nvCxnSpPr>
          <p:spPr>
            <a:xfrm>
              <a:off x="1565843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0" name="Google Shape;160;p16"/>
            <p:cNvCxnSpPr/>
            <p:nvPr/>
          </p:nvCxnSpPr>
          <p:spPr>
            <a:xfrm>
              <a:off x="1580730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1" name="Google Shape;161;p16"/>
            <p:cNvCxnSpPr/>
            <p:nvPr/>
          </p:nvCxnSpPr>
          <p:spPr>
            <a:xfrm>
              <a:off x="1595617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2" name="Google Shape;162;p16"/>
            <p:cNvCxnSpPr/>
            <p:nvPr/>
          </p:nvCxnSpPr>
          <p:spPr>
            <a:xfrm>
              <a:off x="161050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3" name="Google Shape;163;p16"/>
            <p:cNvCxnSpPr/>
            <p:nvPr/>
          </p:nvCxnSpPr>
          <p:spPr>
            <a:xfrm>
              <a:off x="1625390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4" name="Google Shape;164;p16"/>
            <p:cNvCxnSpPr/>
            <p:nvPr/>
          </p:nvCxnSpPr>
          <p:spPr>
            <a:xfrm>
              <a:off x="1640277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5" name="Google Shape;165;p16"/>
            <p:cNvCxnSpPr/>
            <p:nvPr/>
          </p:nvCxnSpPr>
          <p:spPr>
            <a:xfrm>
              <a:off x="165516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6" name="Google Shape;166;p16"/>
            <p:cNvCxnSpPr/>
            <p:nvPr/>
          </p:nvCxnSpPr>
          <p:spPr>
            <a:xfrm>
              <a:off x="1670050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7" name="Google Shape;167;p16"/>
            <p:cNvCxnSpPr/>
            <p:nvPr/>
          </p:nvCxnSpPr>
          <p:spPr>
            <a:xfrm>
              <a:off x="1684937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8" name="Google Shape;168;p16"/>
            <p:cNvCxnSpPr/>
            <p:nvPr/>
          </p:nvCxnSpPr>
          <p:spPr>
            <a:xfrm>
              <a:off x="1699824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69" name="Google Shape;169;p16"/>
            <p:cNvCxnSpPr/>
            <p:nvPr/>
          </p:nvCxnSpPr>
          <p:spPr>
            <a:xfrm>
              <a:off x="171471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0" name="Google Shape;170;p16"/>
            <p:cNvCxnSpPr/>
            <p:nvPr/>
          </p:nvCxnSpPr>
          <p:spPr>
            <a:xfrm>
              <a:off x="172959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1" name="Google Shape;171;p16"/>
            <p:cNvCxnSpPr/>
            <p:nvPr/>
          </p:nvCxnSpPr>
          <p:spPr>
            <a:xfrm>
              <a:off x="174448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2" name="Google Shape;172;p16"/>
            <p:cNvCxnSpPr/>
            <p:nvPr/>
          </p:nvCxnSpPr>
          <p:spPr>
            <a:xfrm>
              <a:off x="175937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3" name="Google Shape;173;p16"/>
            <p:cNvCxnSpPr/>
            <p:nvPr/>
          </p:nvCxnSpPr>
          <p:spPr>
            <a:xfrm>
              <a:off x="177425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4" name="Google Shape;174;p16"/>
            <p:cNvCxnSpPr/>
            <p:nvPr/>
          </p:nvCxnSpPr>
          <p:spPr>
            <a:xfrm>
              <a:off x="178914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5" name="Google Shape;175;p16"/>
            <p:cNvCxnSpPr/>
            <p:nvPr/>
          </p:nvCxnSpPr>
          <p:spPr>
            <a:xfrm>
              <a:off x="1804031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6" name="Google Shape;176;p16"/>
            <p:cNvCxnSpPr/>
            <p:nvPr/>
          </p:nvCxnSpPr>
          <p:spPr>
            <a:xfrm>
              <a:off x="1818917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7" name="Google Shape;177;p16"/>
            <p:cNvCxnSpPr/>
            <p:nvPr/>
          </p:nvCxnSpPr>
          <p:spPr>
            <a:xfrm>
              <a:off x="183380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8" name="Google Shape;178;p16"/>
            <p:cNvCxnSpPr/>
            <p:nvPr/>
          </p:nvCxnSpPr>
          <p:spPr>
            <a:xfrm>
              <a:off x="1848691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79" name="Google Shape;179;p16"/>
            <p:cNvCxnSpPr/>
            <p:nvPr/>
          </p:nvCxnSpPr>
          <p:spPr>
            <a:xfrm>
              <a:off x="1863578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80" name="Google Shape;180;p16"/>
            <p:cNvCxnSpPr/>
            <p:nvPr/>
          </p:nvCxnSpPr>
          <p:spPr>
            <a:xfrm>
              <a:off x="187846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81" name="Google Shape;181;p16"/>
            <p:cNvCxnSpPr/>
            <p:nvPr/>
          </p:nvCxnSpPr>
          <p:spPr>
            <a:xfrm>
              <a:off x="18933463" y="275867"/>
              <a:ext cx="0" cy="567900"/>
            </a:xfrm>
            <a:prstGeom prst="straightConnector1">
              <a:avLst/>
            </a:prstGeom>
            <a:noFill/>
            <a:ln cap="flat" cmpd="sng" w="12700">
              <a:solidFill>
                <a:schemeClr val="lt1"/>
              </a:solidFill>
              <a:prstDash val="solid"/>
              <a:round/>
              <a:headEnd len="sm" w="sm" type="none"/>
              <a:tailEnd len="sm" w="sm" type="none"/>
            </a:ln>
          </p:spPr>
        </p:cxnSp>
      </p:grpSp>
      <p:pic>
        <p:nvPicPr>
          <p:cNvPr descr="Y:\IMMAGINE _COORDINATA_2014\PPT\modello1\loghi_PNG\03_Polimi_logotipo_bandiera-1riga.png" id="182" name="Google Shape;182;p16"/>
          <p:cNvPicPr preferRelativeResize="0"/>
          <p:nvPr/>
        </p:nvPicPr>
        <p:blipFill rotWithShape="1">
          <a:blip r:embed="rId2">
            <a:alphaModFix/>
          </a:blip>
          <a:srcRect b="0" l="0" r="0" t="0"/>
          <a:stretch/>
        </p:blipFill>
        <p:spPr>
          <a:xfrm>
            <a:off x="6094898" y="4759784"/>
            <a:ext cx="2085093" cy="21703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83" name="Shape 183"/>
        <p:cNvGrpSpPr/>
        <p:nvPr/>
      </p:nvGrpSpPr>
      <p:grpSpPr>
        <a:xfrm>
          <a:off x="0" y="0"/>
          <a:ext cx="0" cy="0"/>
          <a:chOff x="0" y="0"/>
          <a:chExt cx="0" cy="0"/>
        </a:xfrm>
      </p:grpSpPr>
      <p:sp>
        <p:nvSpPr>
          <p:cNvPr id="184" name="Google Shape;184;p17"/>
          <p:cNvSpPr/>
          <p:nvPr/>
        </p:nvSpPr>
        <p:spPr>
          <a:xfrm>
            <a:off x="0" y="2874168"/>
            <a:ext cx="9144000" cy="22692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5" name="Google Shape;185;p17"/>
          <p:cNvGrpSpPr/>
          <p:nvPr/>
        </p:nvGrpSpPr>
        <p:grpSpPr>
          <a:xfrm>
            <a:off x="47996" y="2862252"/>
            <a:ext cx="9036484" cy="134990"/>
            <a:chOff x="1218340" y="275867"/>
            <a:chExt cx="17715122" cy="567900"/>
          </a:xfrm>
        </p:grpSpPr>
        <p:cxnSp>
          <p:nvCxnSpPr>
            <p:cNvPr id="186" name="Google Shape;186;p17"/>
            <p:cNvCxnSpPr/>
            <p:nvPr/>
          </p:nvCxnSpPr>
          <p:spPr>
            <a:xfrm>
              <a:off x="121834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87" name="Google Shape;187;p17"/>
            <p:cNvCxnSpPr/>
            <p:nvPr/>
          </p:nvCxnSpPr>
          <p:spPr>
            <a:xfrm>
              <a:off x="136720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88" name="Google Shape;188;p17"/>
            <p:cNvCxnSpPr/>
            <p:nvPr/>
          </p:nvCxnSpPr>
          <p:spPr>
            <a:xfrm>
              <a:off x="151607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89" name="Google Shape;189;p17"/>
            <p:cNvCxnSpPr/>
            <p:nvPr/>
          </p:nvCxnSpPr>
          <p:spPr>
            <a:xfrm>
              <a:off x="16649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0" name="Google Shape;190;p17"/>
            <p:cNvCxnSpPr/>
            <p:nvPr/>
          </p:nvCxnSpPr>
          <p:spPr>
            <a:xfrm>
              <a:off x="181380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1" name="Google Shape;191;p17"/>
            <p:cNvCxnSpPr/>
            <p:nvPr/>
          </p:nvCxnSpPr>
          <p:spPr>
            <a:xfrm>
              <a:off x="196267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2" name="Google Shape;192;p17"/>
            <p:cNvCxnSpPr/>
            <p:nvPr/>
          </p:nvCxnSpPr>
          <p:spPr>
            <a:xfrm>
              <a:off x="211154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3" name="Google Shape;193;p17"/>
            <p:cNvCxnSpPr/>
            <p:nvPr/>
          </p:nvCxnSpPr>
          <p:spPr>
            <a:xfrm>
              <a:off x="22604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4" name="Google Shape;194;p17"/>
            <p:cNvCxnSpPr/>
            <p:nvPr/>
          </p:nvCxnSpPr>
          <p:spPr>
            <a:xfrm>
              <a:off x="240927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5" name="Google Shape;195;p17"/>
            <p:cNvCxnSpPr/>
            <p:nvPr/>
          </p:nvCxnSpPr>
          <p:spPr>
            <a:xfrm>
              <a:off x="255814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6" name="Google Shape;196;p17"/>
            <p:cNvCxnSpPr/>
            <p:nvPr/>
          </p:nvCxnSpPr>
          <p:spPr>
            <a:xfrm>
              <a:off x="270701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7" name="Google Shape;197;p17"/>
            <p:cNvCxnSpPr/>
            <p:nvPr/>
          </p:nvCxnSpPr>
          <p:spPr>
            <a:xfrm>
              <a:off x="28558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8" name="Google Shape;198;p17"/>
            <p:cNvCxnSpPr/>
            <p:nvPr/>
          </p:nvCxnSpPr>
          <p:spPr>
            <a:xfrm>
              <a:off x="30047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199" name="Google Shape;199;p17"/>
            <p:cNvCxnSpPr/>
            <p:nvPr/>
          </p:nvCxnSpPr>
          <p:spPr>
            <a:xfrm>
              <a:off x="315361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0" name="Google Shape;200;p17"/>
            <p:cNvCxnSpPr/>
            <p:nvPr/>
          </p:nvCxnSpPr>
          <p:spPr>
            <a:xfrm>
              <a:off x="330247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1" name="Google Shape;201;p17"/>
            <p:cNvCxnSpPr/>
            <p:nvPr/>
          </p:nvCxnSpPr>
          <p:spPr>
            <a:xfrm>
              <a:off x="34513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2" name="Google Shape;202;p17"/>
            <p:cNvCxnSpPr/>
            <p:nvPr/>
          </p:nvCxnSpPr>
          <p:spPr>
            <a:xfrm>
              <a:off x="360021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3" name="Google Shape;203;p17"/>
            <p:cNvCxnSpPr/>
            <p:nvPr/>
          </p:nvCxnSpPr>
          <p:spPr>
            <a:xfrm>
              <a:off x="374907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4" name="Google Shape;204;p17"/>
            <p:cNvCxnSpPr/>
            <p:nvPr/>
          </p:nvCxnSpPr>
          <p:spPr>
            <a:xfrm>
              <a:off x="389794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5" name="Google Shape;205;p17"/>
            <p:cNvCxnSpPr/>
            <p:nvPr/>
          </p:nvCxnSpPr>
          <p:spPr>
            <a:xfrm>
              <a:off x="404681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6" name="Google Shape;206;p17"/>
            <p:cNvCxnSpPr/>
            <p:nvPr/>
          </p:nvCxnSpPr>
          <p:spPr>
            <a:xfrm>
              <a:off x="419568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7" name="Google Shape;207;p17"/>
            <p:cNvCxnSpPr/>
            <p:nvPr/>
          </p:nvCxnSpPr>
          <p:spPr>
            <a:xfrm>
              <a:off x="434454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8" name="Google Shape;208;p17"/>
            <p:cNvCxnSpPr/>
            <p:nvPr/>
          </p:nvCxnSpPr>
          <p:spPr>
            <a:xfrm>
              <a:off x="449341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09" name="Google Shape;209;p17"/>
            <p:cNvCxnSpPr/>
            <p:nvPr/>
          </p:nvCxnSpPr>
          <p:spPr>
            <a:xfrm>
              <a:off x="464228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0" name="Google Shape;210;p17"/>
            <p:cNvCxnSpPr/>
            <p:nvPr/>
          </p:nvCxnSpPr>
          <p:spPr>
            <a:xfrm>
              <a:off x="479114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1" name="Google Shape;211;p17"/>
            <p:cNvCxnSpPr/>
            <p:nvPr/>
          </p:nvCxnSpPr>
          <p:spPr>
            <a:xfrm>
              <a:off x="494001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2" name="Google Shape;212;p17"/>
            <p:cNvCxnSpPr/>
            <p:nvPr/>
          </p:nvCxnSpPr>
          <p:spPr>
            <a:xfrm>
              <a:off x="508888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3" name="Google Shape;213;p17"/>
            <p:cNvCxnSpPr/>
            <p:nvPr/>
          </p:nvCxnSpPr>
          <p:spPr>
            <a:xfrm>
              <a:off x="523774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4" name="Google Shape;214;p17"/>
            <p:cNvCxnSpPr/>
            <p:nvPr/>
          </p:nvCxnSpPr>
          <p:spPr>
            <a:xfrm>
              <a:off x="538661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5" name="Google Shape;215;p17"/>
            <p:cNvCxnSpPr/>
            <p:nvPr/>
          </p:nvCxnSpPr>
          <p:spPr>
            <a:xfrm>
              <a:off x="553548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6" name="Google Shape;216;p17"/>
            <p:cNvCxnSpPr/>
            <p:nvPr/>
          </p:nvCxnSpPr>
          <p:spPr>
            <a:xfrm>
              <a:off x="568435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7" name="Google Shape;217;p17"/>
            <p:cNvCxnSpPr/>
            <p:nvPr/>
          </p:nvCxnSpPr>
          <p:spPr>
            <a:xfrm>
              <a:off x="583321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8" name="Google Shape;218;p17"/>
            <p:cNvCxnSpPr/>
            <p:nvPr/>
          </p:nvCxnSpPr>
          <p:spPr>
            <a:xfrm>
              <a:off x="598208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19" name="Google Shape;219;p17"/>
            <p:cNvCxnSpPr/>
            <p:nvPr/>
          </p:nvCxnSpPr>
          <p:spPr>
            <a:xfrm>
              <a:off x="613095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0" name="Google Shape;220;p17"/>
            <p:cNvCxnSpPr/>
            <p:nvPr/>
          </p:nvCxnSpPr>
          <p:spPr>
            <a:xfrm>
              <a:off x="627981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1" name="Google Shape;221;p17"/>
            <p:cNvCxnSpPr/>
            <p:nvPr/>
          </p:nvCxnSpPr>
          <p:spPr>
            <a:xfrm>
              <a:off x="642868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2" name="Google Shape;222;p17"/>
            <p:cNvCxnSpPr/>
            <p:nvPr/>
          </p:nvCxnSpPr>
          <p:spPr>
            <a:xfrm>
              <a:off x="657755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3" name="Google Shape;223;p17"/>
            <p:cNvCxnSpPr/>
            <p:nvPr/>
          </p:nvCxnSpPr>
          <p:spPr>
            <a:xfrm>
              <a:off x="672641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4" name="Google Shape;224;p17"/>
            <p:cNvCxnSpPr/>
            <p:nvPr/>
          </p:nvCxnSpPr>
          <p:spPr>
            <a:xfrm>
              <a:off x="687528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5" name="Google Shape;225;p17"/>
            <p:cNvCxnSpPr/>
            <p:nvPr/>
          </p:nvCxnSpPr>
          <p:spPr>
            <a:xfrm>
              <a:off x="702415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6" name="Google Shape;226;p17"/>
            <p:cNvCxnSpPr/>
            <p:nvPr/>
          </p:nvCxnSpPr>
          <p:spPr>
            <a:xfrm>
              <a:off x="717302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7" name="Google Shape;227;p17"/>
            <p:cNvCxnSpPr/>
            <p:nvPr/>
          </p:nvCxnSpPr>
          <p:spPr>
            <a:xfrm>
              <a:off x="732188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8" name="Google Shape;228;p17"/>
            <p:cNvCxnSpPr/>
            <p:nvPr/>
          </p:nvCxnSpPr>
          <p:spPr>
            <a:xfrm>
              <a:off x="747075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29" name="Google Shape;229;p17"/>
            <p:cNvCxnSpPr/>
            <p:nvPr/>
          </p:nvCxnSpPr>
          <p:spPr>
            <a:xfrm>
              <a:off x="761962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0" name="Google Shape;230;p17"/>
            <p:cNvCxnSpPr/>
            <p:nvPr/>
          </p:nvCxnSpPr>
          <p:spPr>
            <a:xfrm>
              <a:off x="776848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1" name="Google Shape;231;p17"/>
            <p:cNvCxnSpPr/>
            <p:nvPr/>
          </p:nvCxnSpPr>
          <p:spPr>
            <a:xfrm>
              <a:off x="791735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2" name="Google Shape;232;p17"/>
            <p:cNvCxnSpPr/>
            <p:nvPr/>
          </p:nvCxnSpPr>
          <p:spPr>
            <a:xfrm>
              <a:off x="806622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3" name="Google Shape;233;p17"/>
            <p:cNvCxnSpPr/>
            <p:nvPr/>
          </p:nvCxnSpPr>
          <p:spPr>
            <a:xfrm>
              <a:off x="821508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4" name="Google Shape;234;p17"/>
            <p:cNvCxnSpPr/>
            <p:nvPr/>
          </p:nvCxnSpPr>
          <p:spPr>
            <a:xfrm>
              <a:off x="836395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5" name="Google Shape;235;p17"/>
            <p:cNvCxnSpPr/>
            <p:nvPr/>
          </p:nvCxnSpPr>
          <p:spPr>
            <a:xfrm>
              <a:off x="851282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6" name="Google Shape;236;p17"/>
            <p:cNvCxnSpPr/>
            <p:nvPr/>
          </p:nvCxnSpPr>
          <p:spPr>
            <a:xfrm>
              <a:off x="866169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7" name="Google Shape;237;p17"/>
            <p:cNvCxnSpPr/>
            <p:nvPr/>
          </p:nvCxnSpPr>
          <p:spPr>
            <a:xfrm>
              <a:off x="881055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8" name="Google Shape;238;p17"/>
            <p:cNvCxnSpPr/>
            <p:nvPr/>
          </p:nvCxnSpPr>
          <p:spPr>
            <a:xfrm>
              <a:off x="895942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39" name="Google Shape;239;p17"/>
            <p:cNvCxnSpPr/>
            <p:nvPr/>
          </p:nvCxnSpPr>
          <p:spPr>
            <a:xfrm>
              <a:off x="910829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0" name="Google Shape;240;p17"/>
            <p:cNvCxnSpPr/>
            <p:nvPr/>
          </p:nvCxnSpPr>
          <p:spPr>
            <a:xfrm>
              <a:off x="925715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1" name="Google Shape;241;p17"/>
            <p:cNvCxnSpPr/>
            <p:nvPr/>
          </p:nvCxnSpPr>
          <p:spPr>
            <a:xfrm>
              <a:off x="940602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2" name="Google Shape;242;p17"/>
            <p:cNvCxnSpPr/>
            <p:nvPr/>
          </p:nvCxnSpPr>
          <p:spPr>
            <a:xfrm>
              <a:off x="955489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3" name="Google Shape;243;p17"/>
            <p:cNvCxnSpPr/>
            <p:nvPr/>
          </p:nvCxnSpPr>
          <p:spPr>
            <a:xfrm>
              <a:off x="970375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4" name="Google Shape;244;p17"/>
            <p:cNvCxnSpPr/>
            <p:nvPr/>
          </p:nvCxnSpPr>
          <p:spPr>
            <a:xfrm>
              <a:off x="985262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5" name="Google Shape;245;p17"/>
            <p:cNvCxnSpPr/>
            <p:nvPr/>
          </p:nvCxnSpPr>
          <p:spPr>
            <a:xfrm>
              <a:off x="1000149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6" name="Google Shape;246;p17"/>
            <p:cNvCxnSpPr/>
            <p:nvPr/>
          </p:nvCxnSpPr>
          <p:spPr>
            <a:xfrm>
              <a:off x="1015036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7" name="Google Shape;247;p17"/>
            <p:cNvCxnSpPr/>
            <p:nvPr/>
          </p:nvCxnSpPr>
          <p:spPr>
            <a:xfrm>
              <a:off x="1029922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8" name="Google Shape;248;p17"/>
            <p:cNvCxnSpPr/>
            <p:nvPr/>
          </p:nvCxnSpPr>
          <p:spPr>
            <a:xfrm>
              <a:off x="1044809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49" name="Google Shape;249;p17"/>
            <p:cNvCxnSpPr/>
            <p:nvPr/>
          </p:nvCxnSpPr>
          <p:spPr>
            <a:xfrm>
              <a:off x="1059696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0" name="Google Shape;250;p17"/>
            <p:cNvCxnSpPr/>
            <p:nvPr/>
          </p:nvCxnSpPr>
          <p:spPr>
            <a:xfrm>
              <a:off x="1074582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1" name="Google Shape;251;p17"/>
            <p:cNvCxnSpPr/>
            <p:nvPr/>
          </p:nvCxnSpPr>
          <p:spPr>
            <a:xfrm>
              <a:off x="1089469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2" name="Google Shape;252;p17"/>
            <p:cNvCxnSpPr/>
            <p:nvPr/>
          </p:nvCxnSpPr>
          <p:spPr>
            <a:xfrm>
              <a:off x="1104356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3" name="Google Shape;253;p17"/>
            <p:cNvCxnSpPr/>
            <p:nvPr/>
          </p:nvCxnSpPr>
          <p:spPr>
            <a:xfrm>
              <a:off x="1119242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4" name="Google Shape;254;p17"/>
            <p:cNvCxnSpPr/>
            <p:nvPr/>
          </p:nvCxnSpPr>
          <p:spPr>
            <a:xfrm>
              <a:off x="1134129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5" name="Google Shape;255;p17"/>
            <p:cNvCxnSpPr/>
            <p:nvPr/>
          </p:nvCxnSpPr>
          <p:spPr>
            <a:xfrm>
              <a:off x="1149016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6" name="Google Shape;256;p17"/>
            <p:cNvCxnSpPr/>
            <p:nvPr/>
          </p:nvCxnSpPr>
          <p:spPr>
            <a:xfrm>
              <a:off x="1163903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7" name="Google Shape;257;p17"/>
            <p:cNvCxnSpPr/>
            <p:nvPr/>
          </p:nvCxnSpPr>
          <p:spPr>
            <a:xfrm>
              <a:off x="1178789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8" name="Google Shape;258;p17"/>
            <p:cNvCxnSpPr/>
            <p:nvPr/>
          </p:nvCxnSpPr>
          <p:spPr>
            <a:xfrm>
              <a:off x="1193676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59" name="Google Shape;259;p17"/>
            <p:cNvCxnSpPr/>
            <p:nvPr/>
          </p:nvCxnSpPr>
          <p:spPr>
            <a:xfrm>
              <a:off x="1208563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0" name="Google Shape;260;p17"/>
            <p:cNvCxnSpPr/>
            <p:nvPr/>
          </p:nvCxnSpPr>
          <p:spPr>
            <a:xfrm>
              <a:off x="1223449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1" name="Google Shape;261;p17"/>
            <p:cNvCxnSpPr/>
            <p:nvPr/>
          </p:nvCxnSpPr>
          <p:spPr>
            <a:xfrm>
              <a:off x="1238336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2" name="Google Shape;262;p17"/>
            <p:cNvCxnSpPr/>
            <p:nvPr/>
          </p:nvCxnSpPr>
          <p:spPr>
            <a:xfrm>
              <a:off x="1253223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3" name="Google Shape;263;p17"/>
            <p:cNvCxnSpPr/>
            <p:nvPr/>
          </p:nvCxnSpPr>
          <p:spPr>
            <a:xfrm>
              <a:off x="1268109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4" name="Google Shape;264;p17"/>
            <p:cNvCxnSpPr/>
            <p:nvPr/>
          </p:nvCxnSpPr>
          <p:spPr>
            <a:xfrm>
              <a:off x="1282996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5" name="Google Shape;265;p17"/>
            <p:cNvCxnSpPr/>
            <p:nvPr/>
          </p:nvCxnSpPr>
          <p:spPr>
            <a:xfrm>
              <a:off x="1297883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6" name="Google Shape;266;p17"/>
            <p:cNvCxnSpPr/>
            <p:nvPr/>
          </p:nvCxnSpPr>
          <p:spPr>
            <a:xfrm>
              <a:off x="1312770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7" name="Google Shape;267;p17"/>
            <p:cNvCxnSpPr/>
            <p:nvPr/>
          </p:nvCxnSpPr>
          <p:spPr>
            <a:xfrm>
              <a:off x="1327656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8" name="Google Shape;268;p17"/>
            <p:cNvCxnSpPr/>
            <p:nvPr/>
          </p:nvCxnSpPr>
          <p:spPr>
            <a:xfrm>
              <a:off x="1342543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69" name="Google Shape;269;p17"/>
            <p:cNvCxnSpPr/>
            <p:nvPr/>
          </p:nvCxnSpPr>
          <p:spPr>
            <a:xfrm>
              <a:off x="1357430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0" name="Google Shape;270;p17"/>
            <p:cNvCxnSpPr/>
            <p:nvPr/>
          </p:nvCxnSpPr>
          <p:spPr>
            <a:xfrm>
              <a:off x="1372316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1" name="Google Shape;271;p17"/>
            <p:cNvCxnSpPr/>
            <p:nvPr/>
          </p:nvCxnSpPr>
          <p:spPr>
            <a:xfrm>
              <a:off x="1387203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2" name="Google Shape;272;p17"/>
            <p:cNvCxnSpPr/>
            <p:nvPr/>
          </p:nvCxnSpPr>
          <p:spPr>
            <a:xfrm>
              <a:off x="1402090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3" name="Google Shape;273;p17"/>
            <p:cNvCxnSpPr/>
            <p:nvPr/>
          </p:nvCxnSpPr>
          <p:spPr>
            <a:xfrm>
              <a:off x="1416976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4" name="Google Shape;274;p17"/>
            <p:cNvCxnSpPr/>
            <p:nvPr/>
          </p:nvCxnSpPr>
          <p:spPr>
            <a:xfrm>
              <a:off x="1431863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5" name="Google Shape;275;p17"/>
            <p:cNvCxnSpPr/>
            <p:nvPr/>
          </p:nvCxnSpPr>
          <p:spPr>
            <a:xfrm>
              <a:off x="1446750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6" name="Google Shape;276;p17"/>
            <p:cNvCxnSpPr/>
            <p:nvPr/>
          </p:nvCxnSpPr>
          <p:spPr>
            <a:xfrm>
              <a:off x="1461637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7" name="Google Shape;277;p17"/>
            <p:cNvCxnSpPr/>
            <p:nvPr/>
          </p:nvCxnSpPr>
          <p:spPr>
            <a:xfrm>
              <a:off x="1476523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8" name="Google Shape;278;p17"/>
            <p:cNvCxnSpPr/>
            <p:nvPr/>
          </p:nvCxnSpPr>
          <p:spPr>
            <a:xfrm>
              <a:off x="1491410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79" name="Google Shape;279;p17"/>
            <p:cNvCxnSpPr/>
            <p:nvPr/>
          </p:nvCxnSpPr>
          <p:spPr>
            <a:xfrm>
              <a:off x="1506297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0" name="Google Shape;280;p17"/>
            <p:cNvCxnSpPr/>
            <p:nvPr/>
          </p:nvCxnSpPr>
          <p:spPr>
            <a:xfrm>
              <a:off x="1521183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1" name="Google Shape;281;p17"/>
            <p:cNvCxnSpPr/>
            <p:nvPr/>
          </p:nvCxnSpPr>
          <p:spPr>
            <a:xfrm>
              <a:off x="1536070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2" name="Google Shape;282;p17"/>
            <p:cNvCxnSpPr/>
            <p:nvPr/>
          </p:nvCxnSpPr>
          <p:spPr>
            <a:xfrm>
              <a:off x="1550957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3" name="Google Shape;283;p17"/>
            <p:cNvCxnSpPr/>
            <p:nvPr/>
          </p:nvCxnSpPr>
          <p:spPr>
            <a:xfrm>
              <a:off x="1565843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4" name="Google Shape;284;p17"/>
            <p:cNvCxnSpPr/>
            <p:nvPr/>
          </p:nvCxnSpPr>
          <p:spPr>
            <a:xfrm>
              <a:off x="1580730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5" name="Google Shape;285;p17"/>
            <p:cNvCxnSpPr/>
            <p:nvPr/>
          </p:nvCxnSpPr>
          <p:spPr>
            <a:xfrm>
              <a:off x="1595617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6" name="Google Shape;286;p17"/>
            <p:cNvCxnSpPr/>
            <p:nvPr/>
          </p:nvCxnSpPr>
          <p:spPr>
            <a:xfrm>
              <a:off x="161050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7" name="Google Shape;287;p17"/>
            <p:cNvCxnSpPr/>
            <p:nvPr/>
          </p:nvCxnSpPr>
          <p:spPr>
            <a:xfrm>
              <a:off x="1625390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8" name="Google Shape;288;p17"/>
            <p:cNvCxnSpPr/>
            <p:nvPr/>
          </p:nvCxnSpPr>
          <p:spPr>
            <a:xfrm>
              <a:off x="1640277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89" name="Google Shape;289;p17"/>
            <p:cNvCxnSpPr/>
            <p:nvPr/>
          </p:nvCxnSpPr>
          <p:spPr>
            <a:xfrm>
              <a:off x="165516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0" name="Google Shape;290;p17"/>
            <p:cNvCxnSpPr/>
            <p:nvPr/>
          </p:nvCxnSpPr>
          <p:spPr>
            <a:xfrm>
              <a:off x="1670050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1" name="Google Shape;291;p17"/>
            <p:cNvCxnSpPr/>
            <p:nvPr/>
          </p:nvCxnSpPr>
          <p:spPr>
            <a:xfrm>
              <a:off x="1684937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2" name="Google Shape;292;p17"/>
            <p:cNvCxnSpPr/>
            <p:nvPr/>
          </p:nvCxnSpPr>
          <p:spPr>
            <a:xfrm>
              <a:off x="1699824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3" name="Google Shape;293;p17"/>
            <p:cNvCxnSpPr/>
            <p:nvPr/>
          </p:nvCxnSpPr>
          <p:spPr>
            <a:xfrm>
              <a:off x="171471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4" name="Google Shape;294;p17"/>
            <p:cNvCxnSpPr/>
            <p:nvPr/>
          </p:nvCxnSpPr>
          <p:spPr>
            <a:xfrm>
              <a:off x="172959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5" name="Google Shape;295;p17"/>
            <p:cNvCxnSpPr/>
            <p:nvPr/>
          </p:nvCxnSpPr>
          <p:spPr>
            <a:xfrm>
              <a:off x="174448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6" name="Google Shape;296;p17"/>
            <p:cNvCxnSpPr/>
            <p:nvPr/>
          </p:nvCxnSpPr>
          <p:spPr>
            <a:xfrm>
              <a:off x="175937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7" name="Google Shape;297;p17"/>
            <p:cNvCxnSpPr/>
            <p:nvPr/>
          </p:nvCxnSpPr>
          <p:spPr>
            <a:xfrm>
              <a:off x="177425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8" name="Google Shape;298;p17"/>
            <p:cNvCxnSpPr/>
            <p:nvPr/>
          </p:nvCxnSpPr>
          <p:spPr>
            <a:xfrm>
              <a:off x="178914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299" name="Google Shape;299;p17"/>
            <p:cNvCxnSpPr/>
            <p:nvPr/>
          </p:nvCxnSpPr>
          <p:spPr>
            <a:xfrm>
              <a:off x="1804031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00" name="Google Shape;300;p17"/>
            <p:cNvCxnSpPr/>
            <p:nvPr/>
          </p:nvCxnSpPr>
          <p:spPr>
            <a:xfrm>
              <a:off x="1818917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01" name="Google Shape;301;p17"/>
            <p:cNvCxnSpPr/>
            <p:nvPr/>
          </p:nvCxnSpPr>
          <p:spPr>
            <a:xfrm>
              <a:off x="183380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02" name="Google Shape;302;p17"/>
            <p:cNvCxnSpPr/>
            <p:nvPr/>
          </p:nvCxnSpPr>
          <p:spPr>
            <a:xfrm>
              <a:off x="1848691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03" name="Google Shape;303;p17"/>
            <p:cNvCxnSpPr/>
            <p:nvPr/>
          </p:nvCxnSpPr>
          <p:spPr>
            <a:xfrm>
              <a:off x="1863578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04" name="Google Shape;304;p17"/>
            <p:cNvCxnSpPr/>
            <p:nvPr/>
          </p:nvCxnSpPr>
          <p:spPr>
            <a:xfrm>
              <a:off x="187846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05" name="Google Shape;305;p17"/>
            <p:cNvCxnSpPr/>
            <p:nvPr/>
          </p:nvCxnSpPr>
          <p:spPr>
            <a:xfrm>
              <a:off x="18933463" y="275867"/>
              <a:ext cx="0" cy="567900"/>
            </a:xfrm>
            <a:prstGeom prst="straightConnector1">
              <a:avLst/>
            </a:prstGeom>
            <a:noFill/>
            <a:ln cap="flat" cmpd="sng" w="12700">
              <a:solidFill>
                <a:schemeClr val="lt1"/>
              </a:solidFill>
              <a:prstDash val="solid"/>
              <a:round/>
              <a:headEnd len="sm" w="sm" type="none"/>
              <a:tailEnd len="sm" w="sm" type="none"/>
            </a:ln>
          </p:spPr>
        </p:cxnSp>
      </p:grpSp>
      <p:sp>
        <p:nvSpPr>
          <p:cNvPr id="306" name="Google Shape;306;p17"/>
          <p:cNvSpPr txBox="1"/>
          <p:nvPr>
            <p:ph type="ctrTitle"/>
          </p:nvPr>
        </p:nvSpPr>
        <p:spPr>
          <a:xfrm>
            <a:off x="641534" y="3112294"/>
            <a:ext cx="7772400" cy="726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1"/>
              </a:buClr>
              <a:buSzPts val="3600"/>
              <a:buFont typeface="Arial"/>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7" name="Google Shape;307;p17"/>
          <p:cNvSpPr txBox="1"/>
          <p:nvPr>
            <p:ph idx="1" type="subTitle"/>
          </p:nvPr>
        </p:nvSpPr>
        <p:spPr>
          <a:xfrm>
            <a:off x="641534" y="3945731"/>
            <a:ext cx="7772400" cy="1000200"/>
          </a:xfrm>
          <a:prstGeom prst="rect">
            <a:avLst/>
          </a:prstGeom>
          <a:noFill/>
          <a:ln>
            <a:noFill/>
          </a:ln>
        </p:spPr>
        <p:txBody>
          <a:bodyPr anchorCtr="0" anchor="t" bIns="45700" lIns="91425" spcFirstLastPara="1" rIns="91425" wrap="square" tIns="45700">
            <a:noAutofit/>
          </a:bodyPr>
          <a:lstStyle>
            <a:lvl1pPr lvl="0" rtl="0" algn="l">
              <a:spcBef>
                <a:spcPts val="440"/>
              </a:spcBef>
              <a:spcAft>
                <a:spcPts val="0"/>
              </a:spcAft>
              <a:buClr>
                <a:schemeClr val="lt1"/>
              </a:buClr>
              <a:buSzPts val="2200"/>
              <a:buNone/>
              <a:defRPr>
                <a:solidFill>
                  <a:schemeClr val="lt1"/>
                </a:solidFill>
              </a:defRPr>
            </a:lvl1pPr>
            <a:lvl2pPr lvl="1" rtl="0" algn="ctr">
              <a:spcBef>
                <a:spcPts val="440"/>
              </a:spcBef>
              <a:spcAft>
                <a:spcPts val="0"/>
              </a:spcAft>
              <a:buClr>
                <a:srgbClr val="888888"/>
              </a:buClr>
              <a:buSzPts val="2200"/>
              <a:buNone/>
              <a:defRPr>
                <a:solidFill>
                  <a:srgbClr val="888888"/>
                </a:solidFill>
              </a:defRPr>
            </a:lvl2pPr>
            <a:lvl3pPr lvl="2" rtl="0" algn="ctr">
              <a:spcBef>
                <a:spcPts val="440"/>
              </a:spcBef>
              <a:spcAft>
                <a:spcPts val="0"/>
              </a:spcAft>
              <a:buClr>
                <a:srgbClr val="888888"/>
              </a:buClr>
              <a:buSzPts val="2200"/>
              <a:buNone/>
              <a:defRPr>
                <a:solidFill>
                  <a:srgbClr val="888888"/>
                </a:solidFill>
              </a:defRPr>
            </a:lvl3pPr>
            <a:lvl4pPr lvl="3" rtl="0" algn="ctr">
              <a:spcBef>
                <a:spcPts val="440"/>
              </a:spcBef>
              <a:spcAft>
                <a:spcPts val="0"/>
              </a:spcAft>
              <a:buClr>
                <a:srgbClr val="888888"/>
              </a:buClr>
              <a:buSzPts val="2200"/>
              <a:buNone/>
              <a:defRPr>
                <a:solidFill>
                  <a:srgbClr val="888888"/>
                </a:solidFill>
              </a:defRPr>
            </a:lvl4pPr>
            <a:lvl5pPr lvl="4" rtl="0" algn="ctr">
              <a:spcBef>
                <a:spcPts val="440"/>
              </a:spcBef>
              <a:spcAft>
                <a:spcPts val="0"/>
              </a:spcAft>
              <a:buClr>
                <a:srgbClr val="888888"/>
              </a:buClr>
              <a:buSzPts val="22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08" name="Shape 308"/>
        <p:cNvGrpSpPr/>
        <p:nvPr/>
      </p:nvGrpSpPr>
      <p:grpSpPr>
        <a:xfrm>
          <a:off x="0" y="0"/>
          <a:ext cx="0" cy="0"/>
          <a:chOff x="0" y="0"/>
          <a:chExt cx="0" cy="0"/>
        </a:xfrm>
      </p:grpSpPr>
      <p:sp>
        <p:nvSpPr>
          <p:cNvPr id="309" name="Google Shape;309;p18"/>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1"/>
              </a:buClr>
              <a:buSzPts val="4000"/>
              <a:buFont typeface="Arial"/>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0" name="Google Shape;310;p18"/>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11" name="Google Shape;311;p18"/>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2" name="Google Shape;312;p18"/>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3" name="Google Shape;313;p1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314" name="Shape 314"/>
        <p:cNvGrpSpPr/>
        <p:nvPr/>
      </p:nvGrpSpPr>
      <p:grpSpPr>
        <a:xfrm>
          <a:off x="0" y="0"/>
          <a:ext cx="0" cy="0"/>
          <a:chOff x="0" y="0"/>
          <a:chExt cx="0" cy="0"/>
        </a:xfrm>
      </p:grpSpPr>
      <p:sp>
        <p:nvSpPr>
          <p:cNvPr id="315" name="Google Shape;315;p19"/>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p19"/>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228600" lvl="0" marL="457200" rtl="0" algn="l">
              <a:spcBef>
                <a:spcPts val="560"/>
              </a:spcBef>
              <a:spcAft>
                <a:spcPts val="0"/>
              </a:spcAft>
              <a:buClr>
                <a:schemeClr val="dk1"/>
              </a:buClr>
              <a:buSzPts val="2800"/>
              <a:buNone/>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17" name="Google Shape;317;p19"/>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228600" lvl="0" marL="457200" rtl="0" algn="l">
              <a:spcBef>
                <a:spcPts val="560"/>
              </a:spcBef>
              <a:spcAft>
                <a:spcPts val="0"/>
              </a:spcAft>
              <a:buClr>
                <a:schemeClr val="dk1"/>
              </a:buClr>
              <a:buSzPts val="2800"/>
              <a:buNone/>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18" name="Google Shape;318;p19"/>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9" name="Google Shape;319;p19"/>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0" name="Google Shape;320;p19"/>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321" name="Shape 321"/>
        <p:cNvGrpSpPr/>
        <p:nvPr/>
      </p:nvGrpSpPr>
      <p:grpSpPr>
        <a:xfrm>
          <a:off x="0" y="0"/>
          <a:ext cx="0" cy="0"/>
          <a:chOff x="0" y="0"/>
          <a:chExt cx="0" cy="0"/>
        </a:xfrm>
      </p:grpSpPr>
      <p:sp>
        <p:nvSpPr>
          <p:cNvPr id="322" name="Google Shape;322;p20"/>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1"/>
              </a:buClr>
              <a:buSzPts val="2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3" name="Google Shape;323;p20"/>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324" name="Google Shape;324;p20"/>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228600" lvl="0" marL="457200" rtl="0" algn="l">
              <a:spcBef>
                <a:spcPts val="480"/>
              </a:spcBef>
              <a:spcAft>
                <a:spcPts val="0"/>
              </a:spcAft>
              <a:buClr>
                <a:schemeClr val="dk1"/>
              </a:buClr>
              <a:buSzPts val="2400"/>
              <a:buNone/>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325" name="Google Shape;325;p20"/>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326" name="Google Shape;326;p20"/>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228600" lvl="0" marL="457200" rtl="0" algn="l">
              <a:spcBef>
                <a:spcPts val="480"/>
              </a:spcBef>
              <a:spcAft>
                <a:spcPts val="0"/>
              </a:spcAft>
              <a:buClr>
                <a:schemeClr val="dk1"/>
              </a:buClr>
              <a:buSzPts val="2400"/>
              <a:buNone/>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327" name="Google Shape;327;p20"/>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8" name="Google Shape;328;p20"/>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9" name="Google Shape;329;p2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330" name="Shape 330"/>
        <p:cNvGrpSpPr/>
        <p:nvPr/>
      </p:nvGrpSpPr>
      <p:grpSpPr>
        <a:xfrm>
          <a:off x="0" y="0"/>
          <a:ext cx="0" cy="0"/>
          <a:chOff x="0" y="0"/>
          <a:chExt cx="0" cy="0"/>
        </a:xfrm>
      </p:grpSpPr>
      <p:sp>
        <p:nvSpPr>
          <p:cNvPr id="331" name="Google Shape;331;p21"/>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2" name="Google Shape;332;p21"/>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3" name="Google Shape;333;p21"/>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4" name="Google Shape;334;p21"/>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335" name="Shape 335"/>
        <p:cNvGrpSpPr/>
        <p:nvPr/>
      </p:nvGrpSpPr>
      <p:grpSpPr>
        <a:xfrm>
          <a:off x="0" y="0"/>
          <a:ext cx="0" cy="0"/>
          <a:chOff x="0" y="0"/>
          <a:chExt cx="0" cy="0"/>
        </a:xfrm>
      </p:grpSpPr>
      <p:sp>
        <p:nvSpPr>
          <p:cNvPr id="336" name="Google Shape;336;p22"/>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7" name="Google Shape;337;p22"/>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8" name="Google Shape;338;p2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339" name="Shape 339"/>
        <p:cNvGrpSpPr/>
        <p:nvPr/>
      </p:nvGrpSpPr>
      <p:grpSpPr>
        <a:xfrm>
          <a:off x="0" y="0"/>
          <a:ext cx="0" cy="0"/>
          <a:chOff x="0" y="0"/>
          <a:chExt cx="0" cy="0"/>
        </a:xfrm>
      </p:grpSpPr>
      <p:sp>
        <p:nvSpPr>
          <p:cNvPr id="340" name="Google Shape;340;p23"/>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1"/>
              </a:buClr>
              <a:buSzPts val="2000"/>
              <a:buFont typeface="Arial"/>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1" name="Google Shape;341;p23"/>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228600" lvl="0" marL="457200" rtl="0" algn="l">
              <a:spcBef>
                <a:spcPts val="640"/>
              </a:spcBef>
              <a:spcAft>
                <a:spcPts val="0"/>
              </a:spcAft>
              <a:buClr>
                <a:schemeClr val="dk1"/>
              </a:buClr>
              <a:buSzPts val="3200"/>
              <a:buNone/>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342" name="Google Shape;342;p23"/>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343" name="Google Shape;343;p23"/>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4" name="Google Shape;344;p23"/>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5" name="Google Shape;345;p2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346" name="Shape 346"/>
        <p:cNvGrpSpPr/>
        <p:nvPr/>
      </p:nvGrpSpPr>
      <p:grpSpPr>
        <a:xfrm>
          <a:off x="0" y="0"/>
          <a:ext cx="0" cy="0"/>
          <a:chOff x="0" y="0"/>
          <a:chExt cx="0" cy="0"/>
        </a:xfrm>
      </p:grpSpPr>
      <p:sp>
        <p:nvSpPr>
          <p:cNvPr id="347" name="Google Shape;347;p24"/>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1"/>
              </a:buClr>
              <a:buSzPts val="2000"/>
              <a:buFont typeface="Arial"/>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8" name="Google Shape;348;p24"/>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49" name="Google Shape;349;p24"/>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350" name="Google Shape;350;p24"/>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1" name="Google Shape;351;p24"/>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2" name="Google Shape;352;p24"/>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353" name="Shape 353"/>
        <p:cNvGrpSpPr/>
        <p:nvPr/>
      </p:nvGrpSpPr>
      <p:grpSpPr>
        <a:xfrm>
          <a:off x="0" y="0"/>
          <a:ext cx="0" cy="0"/>
          <a:chOff x="0" y="0"/>
          <a:chExt cx="0" cy="0"/>
        </a:xfrm>
      </p:grpSpPr>
      <p:sp>
        <p:nvSpPr>
          <p:cNvPr id="354" name="Google Shape;354;p25"/>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5" name="Google Shape;355;p25"/>
          <p:cNvSpPr txBox="1"/>
          <p:nvPr>
            <p:ph idx="1" type="body"/>
          </p:nvPr>
        </p:nvSpPr>
        <p:spPr>
          <a:xfrm rot="5400000">
            <a:off x="2831652" y="-1174350"/>
            <a:ext cx="3394500" cy="8143500"/>
          </a:xfrm>
          <a:prstGeom prst="rect">
            <a:avLst/>
          </a:prstGeom>
          <a:noFill/>
          <a:ln>
            <a:noFill/>
          </a:ln>
        </p:spPr>
        <p:txBody>
          <a:bodyPr anchorCtr="0" anchor="t" bIns="45700" lIns="91425" spcFirstLastPara="1" rIns="91425" wrap="square" tIns="45700">
            <a:noAutofit/>
          </a:bodyPr>
          <a:lstStyle>
            <a:lvl1pPr indent="-228600" lvl="0" marL="457200" rtl="0" algn="l">
              <a:spcBef>
                <a:spcPts val="360"/>
              </a:spcBef>
              <a:spcAft>
                <a:spcPts val="0"/>
              </a:spcAft>
              <a:buClr>
                <a:schemeClr val="dk1"/>
              </a:buClr>
              <a:buSzPts val="18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56" name="Google Shape;356;p25"/>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7" name="Google Shape;357;p25"/>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8" name="Google Shape;358;p25"/>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359" name="Shape 359"/>
        <p:cNvGrpSpPr/>
        <p:nvPr/>
      </p:nvGrpSpPr>
      <p:grpSpPr>
        <a:xfrm>
          <a:off x="0" y="0"/>
          <a:ext cx="0" cy="0"/>
          <a:chOff x="0" y="0"/>
          <a:chExt cx="0" cy="0"/>
        </a:xfrm>
      </p:grpSpPr>
      <p:sp>
        <p:nvSpPr>
          <p:cNvPr id="360" name="Google Shape;360;p26"/>
          <p:cNvSpPr txBox="1"/>
          <p:nvPr>
            <p:ph type="title"/>
          </p:nvPr>
        </p:nvSpPr>
        <p:spPr>
          <a:xfrm rot="5400000">
            <a:off x="5463750" y="1371628"/>
            <a:ext cx="4388700" cy="20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1" name="Google Shape;361;p26"/>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Autofit/>
          </a:bodyPr>
          <a:lstStyle>
            <a:lvl1pPr indent="-228600" lvl="0" marL="457200" rtl="0" algn="l">
              <a:spcBef>
                <a:spcPts val="360"/>
              </a:spcBef>
              <a:spcAft>
                <a:spcPts val="0"/>
              </a:spcAft>
              <a:buClr>
                <a:schemeClr val="dk1"/>
              </a:buClr>
              <a:buSzPts val="1800"/>
              <a:buNone/>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62" name="Google Shape;362;p26"/>
          <p:cNvSpPr txBox="1"/>
          <p:nvPr>
            <p:ph idx="10" type="dt"/>
          </p:nvPr>
        </p:nvSpPr>
        <p:spPr>
          <a:xfrm>
            <a:off x="457200" y="4767263"/>
            <a:ext cx="2133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3" name="Google Shape;363;p26"/>
          <p:cNvSpPr txBox="1"/>
          <p:nvPr>
            <p:ph idx="11" type="ftr"/>
          </p:nvPr>
        </p:nvSpPr>
        <p:spPr>
          <a:xfrm>
            <a:off x="3124200" y="4767263"/>
            <a:ext cx="2895600" cy="273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4" name="Google Shape;364;p2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3" name="Google Shape;53;p14"/>
          <p:cNvSpPr txBox="1"/>
          <p:nvPr>
            <p:ph idx="1" type="body"/>
          </p:nvPr>
        </p:nvSpPr>
        <p:spPr>
          <a:xfrm>
            <a:off x="457200" y="1200150"/>
            <a:ext cx="8143500" cy="33945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40"/>
              </a:spcBef>
              <a:spcAft>
                <a:spcPts val="0"/>
              </a:spcAft>
              <a:buClr>
                <a:schemeClr val="dk1"/>
              </a:buClr>
              <a:buSzPts val="2200"/>
              <a:buFont typeface="Noto Sans Symbols"/>
              <a:buNone/>
              <a:defRPr b="0" i="0" sz="22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8" name="Shape 368"/>
        <p:cNvGrpSpPr/>
        <p:nvPr/>
      </p:nvGrpSpPr>
      <p:grpSpPr>
        <a:xfrm>
          <a:off x="0" y="0"/>
          <a:ext cx="0" cy="0"/>
          <a:chOff x="0" y="0"/>
          <a:chExt cx="0" cy="0"/>
        </a:xfrm>
      </p:grpSpPr>
      <p:pic>
        <p:nvPicPr>
          <p:cNvPr id="369" name="Google Shape;369;p27"/>
          <p:cNvPicPr preferRelativeResize="0"/>
          <p:nvPr/>
        </p:nvPicPr>
        <p:blipFill rotWithShape="1">
          <a:blip r:embed="rId3">
            <a:alphaModFix/>
          </a:blip>
          <a:srcRect b="14681" l="0" r="0" t="17600"/>
          <a:stretch/>
        </p:blipFill>
        <p:spPr>
          <a:xfrm>
            <a:off x="0" y="0"/>
            <a:ext cx="9144000" cy="3112294"/>
          </a:xfrm>
          <a:prstGeom prst="rect">
            <a:avLst/>
          </a:prstGeom>
          <a:noFill/>
          <a:ln>
            <a:noFill/>
          </a:ln>
        </p:spPr>
      </p:pic>
      <p:sp>
        <p:nvSpPr>
          <p:cNvPr id="370" name="Google Shape;370;p27"/>
          <p:cNvSpPr txBox="1"/>
          <p:nvPr>
            <p:ph idx="4294967295" type="ctrTitle"/>
          </p:nvPr>
        </p:nvSpPr>
        <p:spPr>
          <a:xfrm>
            <a:off x="641534" y="3112294"/>
            <a:ext cx="7772400" cy="726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b="1" i="0" lang="it" sz="2800" u="none" cap="none" strike="noStrike">
                <a:solidFill>
                  <a:schemeClr val="lt1"/>
                </a:solidFill>
                <a:latin typeface="Arial"/>
                <a:ea typeface="Arial"/>
                <a:cs typeface="Arial"/>
                <a:sym typeface="Arial"/>
              </a:rPr>
              <a:t>Titolo presentazione</a:t>
            </a:r>
            <a:br>
              <a:rPr b="1" i="0" lang="it" sz="2800" u="none" cap="none" strike="noStrike">
                <a:solidFill>
                  <a:schemeClr val="lt1"/>
                </a:solidFill>
                <a:latin typeface="Arial"/>
                <a:ea typeface="Arial"/>
                <a:cs typeface="Arial"/>
                <a:sym typeface="Arial"/>
              </a:rPr>
            </a:br>
            <a:r>
              <a:rPr b="1" i="0" lang="it" sz="2800" u="none" cap="none" strike="noStrike">
                <a:solidFill>
                  <a:schemeClr val="lt1"/>
                </a:solidFill>
                <a:latin typeface="Arial"/>
                <a:ea typeface="Arial"/>
                <a:cs typeface="Arial"/>
                <a:sym typeface="Arial"/>
              </a:rPr>
              <a:t>sottotitolo</a:t>
            </a:r>
            <a:endParaRPr b="1" i="0" sz="2800" u="none" cap="none" strike="noStrike">
              <a:solidFill>
                <a:schemeClr val="lt1"/>
              </a:solidFill>
              <a:latin typeface="Arial"/>
              <a:ea typeface="Arial"/>
              <a:cs typeface="Arial"/>
              <a:sym typeface="Arial"/>
            </a:endParaRPr>
          </a:p>
        </p:txBody>
      </p:sp>
      <p:sp>
        <p:nvSpPr>
          <p:cNvPr id="371" name="Google Shape;371;p27"/>
          <p:cNvSpPr txBox="1"/>
          <p:nvPr>
            <p:ph idx="4294967295" type="subTitle"/>
          </p:nvPr>
        </p:nvSpPr>
        <p:spPr>
          <a:xfrm>
            <a:off x="641534" y="3838575"/>
            <a:ext cx="7772400" cy="10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200"/>
              <a:buFont typeface="Noto Sans Symbols"/>
              <a:buNone/>
            </a:pPr>
            <a:r>
              <a:rPr b="1" i="0" lang="it" sz="2200" u="none" cap="none" strike="noStrike">
                <a:solidFill>
                  <a:schemeClr val="lt1"/>
                </a:solidFill>
                <a:latin typeface="Arial"/>
                <a:ea typeface="Arial"/>
                <a:cs typeface="Arial"/>
                <a:sym typeface="Arial"/>
              </a:rPr>
              <a:t>Milano, XX mese 20XX</a:t>
            </a:r>
            <a:endParaRPr b="1" i="0" sz="2200" u="none" cap="none" strike="noStrike">
              <a:solidFill>
                <a:schemeClr val="lt1"/>
              </a:solidFill>
              <a:latin typeface="Arial"/>
              <a:ea typeface="Arial"/>
              <a:cs typeface="Arial"/>
              <a:sym typeface="Arial"/>
            </a:endParaRPr>
          </a:p>
          <a:p>
            <a:pPr indent="0" lvl="0" marL="0" marR="0" rtl="0" algn="l">
              <a:spcBef>
                <a:spcPts val="440"/>
              </a:spcBef>
              <a:spcAft>
                <a:spcPts val="0"/>
              </a:spcAft>
              <a:buClr>
                <a:schemeClr val="dk1"/>
              </a:buClr>
              <a:buSzPts val="2200"/>
              <a:buFont typeface="Noto Sans Symbols"/>
              <a:buNone/>
            </a:pPr>
            <a:r>
              <a:t/>
            </a:r>
            <a:endParaRPr b="0" i="0" sz="2200" u="none" cap="none" strike="noStrike">
              <a:solidFill>
                <a:schemeClr val="dk1"/>
              </a:solidFill>
              <a:latin typeface="Arial"/>
              <a:ea typeface="Arial"/>
              <a:cs typeface="Arial"/>
              <a:sym typeface="Arial"/>
            </a:endParaRPr>
          </a:p>
        </p:txBody>
      </p:sp>
      <p:pic>
        <p:nvPicPr>
          <p:cNvPr descr="Y:\IMMAGINE _COORDINATA_2014\LOGO_UFFICIALE\01_Polimi_centrato\eps\01_Polimi_centrato_COL_negativo.png" id="372" name="Google Shape;372;p27"/>
          <p:cNvPicPr preferRelativeResize="0"/>
          <p:nvPr/>
        </p:nvPicPr>
        <p:blipFill rotWithShape="1">
          <a:blip r:embed="rId4">
            <a:alphaModFix/>
          </a:blip>
          <a:srcRect b="0" l="0" r="0" t="0"/>
          <a:stretch/>
        </p:blipFill>
        <p:spPr>
          <a:xfrm>
            <a:off x="3514725" y="1497490"/>
            <a:ext cx="1600200" cy="1179838"/>
          </a:xfrm>
          <a:prstGeom prst="rect">
            <a:avLst/>
          </a:prstGeom>
          <a:noFill/>
          <a:ln>
            <a:noFill/>
          </a:ln>
        </p:spPr>
      </p:pic>
      <p:sp>
        <p:nvSpPr>
          <p:cNvPr id="373" name="Google Shape;373;p27"/>
          <p:cNvSpPr/>
          <p:nvPr/>
        </p:nvSpPr>
        <p:spPr>
          <a:xfrm>
            <a:off x="0" y="2874168"/>
            <a:ext cx="9144000" cy="22692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grpSp>
        <p:nvGrpSpPr>
          <p:cNvPr id="374" name="Google Shape;374;p27"/>
          <p:cNvGrpSpPr/>
          <p:nvPr/>
        </p:nvGrpSpPr>
        <p:grpSpPr>
          <a:xfrm>
            <a:off x="47996" y="2862252"/>
            <a:ext cx="9036484" cy="134990"/>
            <a:chOff x="1218340" y="275867"/>
            <a:chExt cx="17715122" cy="567900"/>
          </a:xfrm>
        </p:grpSpPr>
        <p:cxnSp>
          <p:nvCxnSpPr>
            <p:cNvPr id="375" name="Google Shape;375;p27"/>
            <p:cNvCxnSpPr/>
            <p:nvPr/>
          </p:nvCxnSpPr>
          <p:spPr>
            <a:xfrm>
              <a:off x="121834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76" name="Google Shape;376;p27"/>
            <p:cNvCxnSpPr/>
            <p:nvPr/>
          </p:nvCxnSpPr>
          <p:spPr>
            <a:xfrm>
              <a:off x="136720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77" name="Google Shape;377;p27"/>
            <p:cNvCxnSpPr/>
            <p:nvPr/>
          </p:nvCxnSpPr>
          <p:spPr>
            <a:xfrm>
              <a:off x="151607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78" name="Google Shape;378;p27"/>
            <p:cNvCxnSpPr/>
            <p:nvPr/>
          </p:nvCxnSpPr>
          <p:spPr>
            <a:xfrm>
              <a:off x="16649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79" name="Google Shape;379;p27"/>
            <p:cNvCxnSpPr/>
            <p:nvPr/>
          </p:nvCxnSpPr>
          <p:spPr>
            <a:xfrm>
              <a:off x="181380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0" name="Google Shape;380;p27"/>
            <p:cNvCxnSpPr/>
            <p:nvPr/>
          </p:nvCxnSpPr>
          <p:spPr>
            <a:xfrm>
              <a:off x="196267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1" name="Google Shape;381;p27"/>
            <p:cNvCxnSpPr/>
            <p:nvPr/>
          </p:nvCxnSpPr>
          <p:spPr>
            <a:xfrm>
              <a:off x="211154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2" name="Google Shape;382;p27"/>
            <p:cNvCxnSpPr/>
            <p:nvPr/>
          </p:nvCxnSpPr>
          <p:spPr>
            <a:xfrm>
              <a:off x="22604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3" name="Google Shape;383;p27"/>
            <p:cNvCxnSpPr/>
            <p:nvPr/>
          </p:nvCxnSpPr>
          <p:spPr>
            <a:xfrm>
              <a:off x="240927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4" name="Google Shape;384;p27"/>
            <p:cNvCxnSpPr/>
            <p:nvPr/>
          </p:nvCxnSpPr>
          <p:spPr>
            <a:xfrm>
              <a:off x="255814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5" name="Google Shape;385;p27"/>
            <p:cNvCxnSpPr/>
            <p:nvPr/>
          </p:nvCxnSpPr>
          <p:spPr>
            <a:xfrm>
              <a:off x="270701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6" name="Google Shape;386;p27"/>
            <p:cNvCxnSpPr/>
            <p:nvPr/>
          </p:nvCxnSpPr>
          <p:spPr>
            <a:xfrm>
              <a:off x="28558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7" name="Google Shape;387;p27"/>
            <p:cNvCxnSpPr/>
            <p:nvPr/>
          </p:nvCxnSpPr>
          <p:spPr>
            <a:xfrm>
              <a:off x="30047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8" name="Google Shape;388;p27"/>
            <p:cNvCxnSpPr/>
            <p:nvPr/>
          </p:nvCxnSpPr>
          <p:spPr>
            <a:xfrm>
              <a:off x="315361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89" name="Google Shape;389;p27"/>
            <p:cNvCxnSpPr/>
            <p:nvPr/>
          </p:nvCxnSpPr>
          <p:spPr>
            <a:xfrm>
              <a:off x="330247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0" name="Google Shape;390;p27"/>
            <p:cNvCxnSpPr/>
            <p:nvPr/>
          </p:nvCxnSpPr>
          <p:spPr>
            <a:xfrm>
              <a:off x="34513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1" name="Google Shape;391;p27"/>
            <p:cNvCxnSpPr/>
            <p:nvPr/>
          </p:nvCxnSpPr>
          <p:spPr>
            <a:xfrm>
              <a:off x="360021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2" name="Google Shape;392;p27"/>
            <p:cNvCxnSpPr/>
            <p:nvPr/>
          </p:nvCxnSpPr>
          <p:spPr>
            <a:xfrm>
              <a:off x="374907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3" name="Google Shape;393;p27"/>
            <p:cNvCxnSpPr/>
            <p:nvPr/>
          </p:nvCxnSpPr>
          <p:spPr>
            <a:xfrm>
              <a:off x="389794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4" name="Google Shape;394;p27"/>
            <p:cNvCxnSpPr/>
            <p:nvPr/>
          </p:nvCxnSpPr>
          <p:spPr>
            <a:xfrm>
              <a:off x="404681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5" name="Google Shape;395;p27"/>
            <p:cNvCxnSpPr/>
            <p:nvPr/>
          </p:nvCxnSpPr>
          <p:spPr>
            <a:xfrm>
              <a:off x="419568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6" name="Google Shape;396;p27"/>
            <p:cNvCxnSpPr/>
            <p:nvPr/>
          </p:nvCxnSpPr>
          <p:spPr>
            <a:xfrm>
              <a:off x="434454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7" name="Google Shape;397;p27"/>
            <p:cNvCxnSpPr/>
            <p:nvPr/>
          </p:nvCxnSpPr>
          <p:spPr>
            <a:xfrm>
              <a:off x="449341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8" name="Google Shape;398;p27"/>
            <p:cNvCxnSpPr/>
            <p:nvPr/>
          </p:nvCxnSpPr>
          <p:spPr>
            <a:xfrm>
              <a:off x="464228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399" name="Google Shape;399;p27"/>
            <p:cNvCxnSpPr/>
            <p:nvPr/>
          </p:nvCxnSpPr>
          <p:spPr>
            <a:xfrm>
              <a:off x="479114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0" name="Google Shape;400;p27"/>
            <p:cNvCxnSpPr/>
            <p:nvPr/>
          </p:nvCxnSpPr>
          <p:spPr>
            <a:xfrm>
              <a:off x="494001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1" name="Google Shape;401;p27"/>
            <p:cNvCxnSpPr/>
            <p:nvPr/>
          </p:nvCxnSpPr>
          <p:spPr>
            <a:xfrm>
              <a:off x="508888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2" name="Google Shape;402;p27"/>
            <p:cNvCxnSpPr/>
            <p:nvPr/>
          </p:nvCxnSpPr>
          <p:spPr>
            <a:xfrm>
              <a:off x="523774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3" name="Google Shape;403;p27"/>
            <p:cNvCxnSpPr/>
            <p:nvPr/>
          </p:nvCxnSpPr>
          <p:spPr>
            <a:xfrm>
              <a:off x="538661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4" name="Google Shape;404;p27"/>
            <p:cNvCxnSpPr/>
            <p:nvPr/>
          </p:nvCxnSpPr>
          <p:spPr>
            <a:xfrm>
              <a:off x="553548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5" name="Google Shape;405;p27"/>
            <p:cNvCxnSpPr/>
            <p:nvPr/>
          </p:nvCxnSpPr>
          <p:spPr>
            <a:xfrm>
              <a:off x="568435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6" name="Google Shape;406;p27"/>
            <p:cNvCxnSpPr/>
            <p:nvPr/>
          </p:nvCxnSpPr>
          <p:spPr>
            <a:xfrm>
              <a:off x="583321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7" name="Google Shape;407;p27"/>
            <p:cNvCxnSpPr/>
            <p:nvPr/>
          </p:nvCxnSpPr>
          <p:spPr>
            <a:xfrm>
              <a:off x="598208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8" name="Google Shape;408;p27"/>
            <p:cNvCxnSpPr/>
            <p:nvPr/>
          </p:nvCxnSpPr>
          <p:spPr>
            <a:xfrm>
              <a:off x="613095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09" name="Google Shape;409;p27"/>
            <p:cNvCxnSpPr/>
            <p:nvPr/>
          </p:nvCxnSpPr>
          <p:spPr>
            <a:xfrm>
              <a:off x="627981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0" name="Google Shape;410;p27"/>
            <p:cNvCxnSpPr/>
            <p:nvPr/>
          </p:nvCxnSpPr>
          <p:spPr>
            <a:xfrm>
              <a:off x="642868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1" name="Google Shape;411;p27"/>
            <p:cNvCxnSpPr/>
            <p:nvPr/>
          </p:nvCxnSpPr>
          <p:spPr>
            <a:xfrm>
              <a:off x="657755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2" name="Google Shape;412;p27"/>
            <p:cNvCxnSpPr/>
            <p:nvPr/>
          </p:nvCxnSpPr>
          <p:spPr>
            <a:xfrm>
              <a:off x="672641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3" name="Google Shape;413;p27"/>
            <p:cNvCxnSpPr/>
            <p:nvPr/>
          </p:nvCxnSpPr>
          <p:spPr>
            <a:xfrm>
              <a:off x="687528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4" name="Google Shape;414;p27"/>
            <p:cNvCxnSpPr/>
            <p:nvPr/>
          </p:nvCxnSpPr>
          <p:spPr>
            <a:xfrm>
              <a:off x="702415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5" name="Google Shape;415;p27"/>
            <p:cNvCxnSpPr/>
            <p:nvPr/>
          </p:nvCxnSpPr>
          <p:spPr>
            <a:xfrm>
              <a:off x="717302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6" name="Google Shape;416;p27"/>
            <p:cNvCxnSpPr/>
            <p:nvPr/>
          </p:nvCxnSpPr>
          <p:spPr>
            <a:xfrm>
              <a:off x="732188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7" name="Google Shape;417;p27"/>
            <p:cNvCxnSpPr/>
            <p:nvPr/>
          </p:nvCxnSpPr>
          <p:spPr>
            <a:xfrm>
              <a:off x="747075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8" name="Google Shape;418;p27"/>
            <p:cNvCxnSpPr/>
            <p:nvPr/>
          </p:nvCxnSpPr>
          <p:spPr>
            <a:xfrm>
              <a:off x="761962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19" name="Google Shape;419;p27"/>
            <p:cNvCxnSpPr/>
            <p:nvPr/>
          </p:nvCxnSpPr>
          <p:spPr>
            <a:xfrm>
              <a:off x="776848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0" name="Google Shape;420;p27"/>
            <p:cNvCxnSpPr/>
            <p:nvPr/>
          </p:nvCxnSpPr>
          <p:spPr>
            <a:xfrm>
              <a:off x="791735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1" name="Google Shape;421;p27"/>
            <p:cNvCxnSpPr/>
            <p:nvPr/>
          </p:nvCxnSpPr>
          <p:spPr>
            <a:xfrm>
              <a:off x="806622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2" name="Google Shape;422;p27"/>
            <p:cNvCxnSpPr/>
            <p:nvPr/>
          </p:nvCxnSpPr>
          <p:spPr>
            <a:xfrm>
              <a:off x="821508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3" name="Google Shape;423;p27"/>
            <p:cNvCxnSpPr/>
            <p:nvPr/>
          </p:nvCxnSpPr>
          <p:spPr>
            <a:xfrm>
              <a:off x="836395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4" name="Google Shape;424;p27"/>
            <p:cNvCxnSpPr/>
            <p:nvPr/>
          </p:nvCxnSpPr>
          <p:spPr>
            <a:xfrm>
              <a:off x="851282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5" name="Google Shape;425;p27"/>
            <p:cNvCxnSpPr/>
            <p:nvPr/>
          </p:nvCxnSpPr>
          <p:spPr>
            <a:xfrm>
              <a:off x="866169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6" name="Google Shape;426;p27"/>
            <p:cNvCxnSpPr/>
            <p:nvPr/>
          </p:nvCxnSpPr>
          <p:spPr>
            <a:xfrm>
              <a:off x="881055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7" name="Google Shape;427;p27"/>
            <p:cNvCxnSpPr/>
            <p:nvPr/>
          </p:nvCxnSpPr>
          <p:spPr>
            <a:xfrm>
              <a:off x="895942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8" name="Google Shape;428;p27"/>
            <p:cNvCxnSpPr/>
            <p:nvPr/>
          </p:nvCxnSpPr>
          <p:spPr>
            <a:xfrm>
              <a:off x="910829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29" name="Google Shape;429;p27"/>
            <p:cNvCxnSpPr/>
            <p:nvPr/>
          </p:nvCxnSpPr>
          <p:spPr>
            <a:xfrm>
              <a:off x="925715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0" name="Google Shape;430;p27"/>
            <p:cNvCxnSpPr/>
            <p:nvPr/>
          </p:nvCxnSpPr>
          <p:spPr>
            <a:xfrm>
              <a:off x="940602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1" name="Google Shape;431;p27"/>
            <p:cNvCxnSpPr/>
            <p:nvPr/>
          </p:nvCxnSpPr>
          <p:spPr>
            <a:xfrm>
              <a:off x="955489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2" name="Google Shape;432;p27"/>
            <p:cNvCxnSpPr/>
            <p:nvPr/>
          </p:nvCxnSpPr>
          <p:spPr>
            <a:xfrm>
              <a:off x="970375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3" name="Google Shape;433;p27"/>
            <p:cNvCxnSpPr/>
            <p:nvPr/>
          </p:nvCxnSpPr>
          <p:spPr>
            <a:xfrm>
              <a:off x="985262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4" name="Google Shape;434;p27"/>
            <p:cNvCxnSpPr/>
            <p:nvPr/>
          </p:nvCxnSpPr>
          <p:spPr>
            <a:xfrm>
              <a:off x="1000149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5" name="Google Shape;435;p27"/>
            <p:cNvCxnSpPr/>
            <p:nvPr/>
          </p:nvCxnSpPr>
          <p:spPr>
            <a:xfrm>
              <a:off x="1015036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6" name="Google Shape;436;p27"/>
            <p:cNvCxnSpPr/>
            <p:nvPr/>
          </p:nvCxnSpPr>
          <p:spPr>
            <a:xfrm>
              <a:off x="1029922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7" name="Google Shape;437;p27"/>
            <p:cNvCxnSpPr/>
            <p:nvPr/>
          </p:nvCxnSpPr>
          <p:spPr>
            <a:xfrm>
              <a:off x="1044809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8" name="Google Shape;438;p27"/>
            <p:cNvCxnSpPr/>
            <p:nvPr/>
          </p:nvCxnSpPr>
          <p:spPr>
            <a:xfrm>
              <a:off x="1059696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39" name="Google Shape;439;p27"/>
            <p:cNvCxnSpPr/>
            <p:nvPr/>
          </p:nvCxnSpPr>
          <p:spPr>
            <a:xfrm>
              <a:off x="1074582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0" name="Google Shape;440;p27"/>
            <p:cNvCxnSpPr/>
            <p:nvPr/>
          </p:nvCxnSpPr>
          <p:spPr>
            <a:xfrm>
              <a:off x="1089469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1" name="Google Shape;441;p27"/>
            <p:cNvCxnSpPr/>
            <p:nvPr/>
          </p:nvCxnSpPr>
          <p:spPr>
            <a:xfrm>
              <a:off x="1104356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2" name="Google Shape;442;p27"/>
            <p:cNvCxnSpPr/>
            <p:nvPr/>
          </p:nvCxnSpPr>
          <p:spPr>
            <a:xfrm>
              <a:off x="1119242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3" name="Google Shape;443;p27"/>
            <p:cNvCxnSpPr/>
            <p:nvPr/>
          </p:nvCxnSpPr>
          <p:spPr>
            <a:xfrm>
              <a:off x="1134129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4" name="Google Shape;444;p27"/>
            <p:cNvCxnSpPr/>
            <p:nvPr/>
          </p:nvCxnSpPr>
          <p:spPr>
            <a:xfrm>
              <a:off x="1149016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5" name="Google Shape;445;p27"/>
            <p:cNvCxnSpPr/>
            <p:nvPr/>
          </p:nvCxnSpPr>
          <p:spPr>
            <a:xfrm>
              <a:off x="1163903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6" name="Google Shape;446;p27"/>
            <p:cNvCxnSpPr/>
            <p:nvPr/>
          </p:nvCxnSpPr>
          <p:spPr>
            <a:xfrm>
              <a:off x="1178789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7" name="Google Shape;447;p27"/>
            <p:cNvCxnSpPr/>
            <p:nvPr/>
          </p:nvCxnSpPr>
          <p:spPr>
            <a:xfrm>
              <a:off x="1193676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8" name="Google Shape;448;p27"/>
            <p:cNvCxnSpPr/>
            <p:nvPr/>
          </p:nvCxnSpPr>
          <p:spPr>
            <a:xfrm>
              <a:off x="1208563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49" name="Google Shape;449;p27"/>
            <p:cNvCxnSpPr/>
            <p:nvPr/>
          </p:nvCxnSpPr>
          <p:spPr>
            <a:xfrm>
              <a:off x="1223449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0" name="Google Shape;450;p27"/>
            <p:cNvCxnSpPr/>
            <p:nvPr/>
          </p:nvCxnSpPr>
          <p:spPr>
            <a:xfrm>
              <a:off x="1238336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1" name="Google Shape;451;p27"/>
            <p:cNvCxnSpPr/>
            <p:nvPr/>
          </p:nvCxnSpPr>
          <p:spPr>
            <a:xfrm>
              <a:off x="1253223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2" name="Google Shape;452;p27"/>
            <p:cNvCxnSpPr/>
            <p:nvPr/>
          </p:nvCxnSpPr>
          <p:spPr>
            <a:xfrm>
              <a:off x="1268109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3" name="Google Shape;453;p27"/>
            <p:cNvCxnSpPr/>
            <p:nvPr/>
          </p:nvCxnSpPr>
          <p:spPr>
            <a:xfrm>
              <a:off x="1282996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4" name="Google Shape;454;p27"/>
            <p:cNvCxnSpPr/>
            <p:nvPr/>
          </p:nvCxnSpPr>
          <p:spPr>
            <a:xfrm>
              <a:off x="1297883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5" name="Google Shape;455;p27"/>
            <p:cNvCxnSpPr/>
            <p:nvPr/>
          </p:nvCxnSpPr>
          <p:spPr>
            <a:xfrm>
              <a:off x="1312770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6" name="Google Shape;456;p27"/>
            <p:cNvCxnSpPr/>
            <p:nvPr/>
          </p:nvCxnSpPr>
          <p:spPr>
            <a:xfrm>
              <a:off x="1327656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7" name="Google Shape;457;p27"/>
            <p:cNvCxnSpPr/>
            <p:nvPr/>
          </p:nvCxnSpPr>
          <p:spPr>
            <a:xfrm>
              <a:off x="1342543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8" name="Google Shape;458;p27"/>
            <p:cNvCxnSpPr/>
            <p:nvPr/>
          </p:nvCxnSpPr>
          <p:spPr>
            <a:xfrm>
              <a:off x="1357430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59" name="Google Shape;459;p27"/>
            <p:cNvCxnSpPr/>
            <p:nvPr/>
          </p:nvCxnSpPr>
          <p:spPr>
            <a:xfrm>
              <a:off x="1372316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0" name="Google Shape;460;p27"/>
            <p:cNvCxnSpPr/>
            <p:nvPr/>
          </p:nvCxnSpPr>
          <p:spPr>
            <a:xfrm>
              <a:off x="1387203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1" name="Google Shape;461;p27"/>
            <p:cNvCxnSpPr/>
            <p:nvPr/>
          </p:nvCxnSpPr>
          <p:spPr>
            <a:xfrm>
              <a:off x="1402090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2" name="Google Shape;462;p27"/>
            <p:cNvCxnSpPr/>
            <p:nvPr/>
          </p:nvCxnSpPr>
          <p:spPr>
            <a:xfrm>
              <a:off x="1416976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3" name="Google Shape;463;p27"/>
            <p:cNvCxnSpPr/>
            <p:nvPr/>
          </p:nvCxnSpPr>
          <p:spPr>
            <a:xfrm>
              <a:off x="1431863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4" name="Google Shape;464;p27"/>
            <p:cNvCxnSpPr/>
            <p:nvPr/>
          </p:nvCxnSpPr>
          <p:spPr>
            <a:xfrm>
              <a:off x="1446750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5" name="Google Shape;465;p27"/>
            <p:cNvCxnSpPr/>
            <p:nvPr/>
          </p:nvCxnSpPr>
          <p:spPr>
            <a:xfrm>
              <a:off x="1461637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6" name="Google Shape;466;p27"/>
            <p:cNvCxnSpPr/>
            <p:nvPr/>
          </p:nvCxnSpPr>
          <p:spPr>
            <a:xfrm>
              <a:off x="1476523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7" name="Google Shape;467;p27"/>
            <p:cNvCxnSpPr/>
            <p:nvPr/>
          </p:nvCxnSpPr>
          <p:spPr>
            <a:xfrm>
              <a:off x="1491410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8" name="Google Shape;468;p27"/>
            <p:cNvCxnSpPr/>
            <p:nvPr/>
          </p:nvCxnSpPr>
          <p:spPr>
            <a:xfrm>
              <a:off x="1506297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69" name="Google Shape;469;p27"/>
            <p:cNvCxnSpPr/>
            <p:nvPr/>
          </p:nvCxnSpPr>
          <p:spPr>
            <a:xfrm>
              <a:off x="1521183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0" name="Google Shape;470;p27"/>
            <p:cNvCxnSpPr/>
            <p:nvPr/>
          </p:nvCxnSpPr>
          <p:spPr>
            <a:xfrm>
              <a:off x="1536070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1" name="Google Shape;471;p27"/>
            <p:cNvCxnSpPr/>
            <p:nvPr/>
          </p:nvCxnSpPr>
          <p:spPr>
            <a:xfrm>
              <a:off x="1550957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2" name="Google Shape;472;p27"/>
            <p:cNvCxnSpPr/>
            <p:nvPr/>
          </p:nvCxnSpPr>
          <p:spPr>
            <a:xfrm>
              <a:off x="1565843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3" name="Google Shape;473;p27"/>
            <p:cNvCxnSpPr/>
            <p:nvPr/>
          </p:nvCxnSpPr>
          <p:spPr>
            <a:xfrm>
              <a:off x="1580730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4" name="Google Shape;474;p27"/>
            <p:cNvCxnSpPr/>
            <p:nvPr/>
          </p:nvCxnSpPr>
          <p:spPr>
            <a:xfrm>
              <a:off x="1595617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5" name="Google Shape;475;p27"/>
            <p:cNvCxnSpPr/>
            <p:nvPr/>
          </p:nvCxnSpPr>
          <p:spPr>
            <a:xfrm>
              <a:off x="161050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6" name="Google Shape;476;p27"/>
            <p:cNvCxnSpPr/>
            <p:nvPr/>
          </p:nvCxnSpPr>
          <p:spPr>
            <a:xfrm>
              <a:off x="1625390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7" name="Google Shape;477;p27"/>
            <p:cNvCxnSpPr/>
            <p:nvPr/>
          </p:nvCxnSpPr>
          <p:spPr>
            <a:xfrm>
              <a:off x="1640277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8" name="Google Shape;478;p27"/>
            <p:cNvCxnSpPr/>
            <p:nvPr/>
          </p:nvCxnSpPr>
          <p:spPr>
            <a:xfrm>
              <a:off x="165516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9" name="Google Shape;479;p27"/>
            <p:cNvCxnSpPr/>
            <p:nvPr/>
          </p:nvCxnSpPr>
          <p:spPr>
            <a:xfrm>
              <a:off x="1670050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0" name="Google Shape;480;p27"/>
            <p:cNvCxnSpPr/>
            <p:nvPr/>
          </p:nvCxnSpPr>
          <p:spPr>
            <a:xfrm>
              <a:off x="1684937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1" name="Google Shape;481;p27"/>
            <p:cNvCxnSpPr/>
            <p:nvPr/>
          </p:nvCxnSpPr>
          <p:spPr>
            <a:xfrm>
              <a:off x="1699824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2" name="Google Shape;482;p27"/>
            <p:cNvCxnSpPr/>
            <p:nvPr/>
          </p:nvCxnSpPr>
          <p:spPr>
            <a:xfrm>
              <a:off x="171471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3" name="Google Shape;483;p27"/>
            <p:cNvCxnSpPr/>
            <p:nvPr/>
          </p:nvCxnSpPr>
          <p:spPr>
            <a:xfrm>
              <a:off x="172959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4" name="Google Shape;484;p27"/>
            <p:cNvCxnSpPr/>
            <p:nvPr/>
          </p:nvCxnSpPr>
          <p:spPr>
            <a:xfrm>
              <a:off x="174448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5" name="Google Shape;485;p27"/>
            <p:cNvCxnSpPr/>
            <p:nvPr/>
          </p:nvCxnSpPr>
          <p:spPr>
            <a:xfrm>
              <a:off x="175937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6" name="Google Shape;486;p27"/>
            <p:cNvCxnSpPr/>
            <p:nvPr/>
          </p:nvCxnSpPr>
          <p:spPr>
            <a:xfrm>
              <a:off x="177425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7" name="Google Shape;487;p27"/>
            <p:cNvCxnSpPr/>
            <p:nvPr/>
          </p:nvCxnSpPr>
          <p:spPr>
            <a:xfrm>
              <a:off x="178914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8" name="Google Shape;488;p27"/>
            <p:cNvCxnSpPr/>
            <p:nvPr/>
          </p:nvCxnSpPr>
          <p:spPr>
            <a:xfrm>
              <a:off x="1804031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9" name="Google Shape;489;p27"/>
            <p:cNvCxnSpPr/>
            <p:nvPr/>
          </p:nvCxnSpPr>
          <p:spPr>
            <a:xfrm>
              <a:off x="1818917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0" name="Google Shape;490;p27"/>
            <p:cNvCxnSpPr/>
            <p:nvPr/>
          </p:nvCxnSpPr>
          <p:spPr>
            <a:xfrm>
              <a:off x="183380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1" name="Google Shape;491;p27"/>
            <p:cNvCxnSpPr/>
            <p:nvPr/>
          </p:nvCxnSpPr>
          <p:spPr>
            <a:xfrm>
              <a:off x="1848691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2" name="Google Shape;492;p27"/>
            <p:cNvCxnSpPr/>
            <p:nvPr/>
          </p:nvCxnSpPr>
          <p:spPr>
            <a:xfrm>
              <a:off x="1863578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3" name="Google Shape;493;p27"/>
            <p:cNvCxnSpPr/>
            <p:nvPr/>
          </p:nvCxnSpPr>
          <p:spPr>
            <a:xfrm>
              <a:off x="187846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4" name="Google Shape;494;p27"/>
            <p:cNvCxnSpPr/>
            <p:nvPr/>
          </p:nvCxnSpPr>
          <p:spPr>
            <a:xfrm>
              <a:off x="18933463" y="275867"/>
              <a:ext cx="0" cy="567900"/>
            </a:xfrm>
            <a:prstGeom prst="straightConnector1">
              <a:avLst/>
            </a:prstGeom>
            <a:noFill/>
            <a:ln cap="flat" cmpd="sng" w="12700">
              <a:solidFill>
                <a:schemeClr val="lt1"/>
              </a:solidFill>
              <a:prstDash val="solid"/>
              <a:round/>
              <a:headEnd len="sm" w="sm" type="none"/>
              <a:tailEnd len="sm" w="sm" type="none"/>
            </a:ln>
          </p:spPr>
        </p:cxnSp>
      </p:grpSp>
      <p:sp>
        <p:nvSpPr>
          <p:cNvPr id="495" name="Google Shape;495;p27"/>
          <p:cNvSpPr txBox="1"/>
          <p:nvPr/>
        </p:nvSpPr>
        <p:spPr>
          <a:xfrm>
            <a:off x="354900" y="3039563"/>
            <a:ext cx="8434200" cy="1799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Arial"/>
              <a:buNone/>
            </a:pPr>
            <a:r>
              <a:rPr b="1" lang="it" sz="3600">
                <a:solidFill>
                  <a:schemeClr val="lt1"/>
                </a:solidFill>
              </a:rPr>
              <a:t>Expire App</a:t>
            </a:r>
            <a:endParaRPr b="1" sz="3600">
              <a:solidFill>
                <a:schemeClr val="lt1"/>
              </a:solidFill>
            </a:endParaRPr>
          </a:p>
          <a:p>
            <a:pPr indent="0" lvl="0" marL="0" marR="0" rtl="0" algn="ctr">
              <a:lnSpc>
                <a:spcPct val="90000"/>
              </a:lnSpc>
              <a:spcBef>
                <a:spcPts val="0"/>
              </a:spcBef>
              <a:spcAft>
                <a:spcPts val="0"/>
              </a:spcAft>
              <a:buClr>
                <a:schemeClr val="lt1"/>
              </a:buClr>
              <a:buSzPts val="3600"/>
              <a:buFont typeface="Arial"/>
              <a:buNone/>
            </a:pPr>
            <a:r>
              <a:rPr b="1" lang="it" sz="3600">
                <a:solidFill>
                  <a:schemeClr val="lt1"/>
                </a:solidFill>
              </a:rPr>
              <a:t> </a:t>
            </a:r>
            <a:endParaRPr sz="200"/>
          </a:p>
          <a:p>
            <a:pPr indent="0" lvl="0" marL="0" marR="0" rtl="0" algn="r">
              <a:lnSpc>
                <a:spcPct val="90000"/>
              </a:lnSpc>
              <a:spcBef>
                <a:spcPts val="600"/>
              </a:spcBef>
              <a:spcAft>
                <a:spcPts val="0"/>
              </a:spcAft>
              <a:buClr>
                <a:schemeClr val="lt1"/>
              </a:buClr>
              <a:buSzPts val="2200"/>
              <a:buFont typeface="Arial"/>
              <a:buNone/>
            </a:pPr>
            <a:r>
              <a:rPr b="1" lang="it" sz="2200">
                <a:solidFill>
                  <a:schemeClr val="lt1"/>
                </a:solidFill>
              </a:rPr>
              <a:t> </a:t>
            </a:r>
            <a:endParaRPr b="1" sz="2200">
              <a:solidFill>
                <a:schemeClr val="lt1"/>
              </a:solidFill>
            </a:endParaRPr>
          </a:p>
          <a:p>
            <a:pPr indent="0" lvl="0" marL="0" marR="0" rtl="0" algn="l">
              <a:lnSpc>
                <a:spcPct val="90000"/>
              </a:lnSpc>
              <a:spcBef>
                <a:spcPts val="0"/>
              </a:spcBef>
              <a:spcAft>
                <a:spcPts val="0"/>
              </a:spcAft>
              <a:buClr>
                <a:schemeClr val="lt1"/>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496" name="Google Shape;496;p27"/>
          <p:cNvSpPr txBox="1"/>
          <p:nvPr/>
        </p:nvSpPr>
        <p:spPr>
          <a:xfrm>
            <a:off x="3463225" y="0"/>
            <a:ext cx="5680800" cy="434100"/>
          </a:xfrm>
          <a:prstGeom prst="rect">
            <a:avLst/>
          </a:prstGeom>
          <a:solidFill>
            <a:srgbClr val="000000">
              <a:alpha val="56280"/>
            </a:srgbClr>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it" sz="1800">
                <a:solidFill>
                  <a:schemeClr val="lt1"/>
                </a:solidFill>
              </a:rPr>
              <a:t>Design and Implementation of Mobile Applications </a:t>
            </a:r>
            <a:endParaRPr sz="1500"/>
          </a:p>
        </p:txBody>
      </p:sp>
      <p:pic>
        <p:nvPicPr>
          <p:cNvPr id="497" name="Google Shape;497;p27"/>
          <p:cNvPicPr preferRelativeResize="0"/>
          <p:nvPr/>
        </p:nvPicPr>
        <p:blipFill>
          <a:blip r:embed="rId5">
            <a:alphaModFix/>
          </a:blip>
          <a:stretch>
            <a:fillRect/>
          </a:stretch>
        </p:blipFill>
        <p:spPr>
          <a:xfrm>
            <a:off x="4161000" y="3927679"/>
            <a:ext cx="822001" cy="822001"/>
          </a:xfrm>
          <a:prstGeom prst="rect">
            <a:avLst/>
          </a:prstGeom>
          <a:noFill/>
          <a:ln>
            <a:noFill/>
          </a:ln>
        </p:spPr>
      </p:pic>
      <p:sp>
        <p:nvSpPr>
          <p:cNvPr id="498" name="Google Shape;498;p27"/>
          <p:cNvSpPr txBox="1"/>
          <p:nvPr/>
        </p:nvSpPr>
        <p:spPr>
          <a:xfrm>
            <a:off x="2833500" y="4493875"/>
            <a:ext cx="6310500" cy="7326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600"/>
              </a:spcBef>
              <a:spcAft>
                <a:spcPts val="0"/>
              </a:spcAft>
              <a:buNone/>
            </a:pPr>
            <a:r>
              <a:rPr b="1" lang="it" sz="1700">
                <a:solidFill>
                  <a:schemeClr val="lt1"/>
                </a:solidFill>
              </a:rPr>
              <a:t>Sorrentino Alessandro - 10746269</a:t>
            </a:r>
            <a:endParaRPr b="1" sz="1700">
              <a:solidFill>
                <a:schemeClr val="lt1"/>
              </a:solidFill>
            </a:endParaRPr>
          </a:p>
          <a:p>
            <a:pPr indent="0" lvl="0" marL="0" rtl="0" algn="r">
              <a:lnSpc>
                <a:spcPct val="90000"/>
              </a:lnSpc>
              <a:spcBef>
                <a:spcPts val="600"/>
              </a:spcBef>
              <a:spcAft>
                <a:spcPts val="0"/>
              </a:spcAft>
              <a:buNone/>
            </a:pPr>
            <a:r>
              <a:rPr b="1" lang="it" sz="1700">
                <a:solidFill>
                  <a:schemeClr val="lt1"/>
                </a:solidFill>
              </a:rPr>
              <a:t>Ali Arslan- 10807090 </a:t>
            </a:r>
            <a:endParaRPr b="1" sz="1900">
              <a:solidFill>
                <a:schemeClr val="lt1"/>
              </a:solidFill>
            </a:endParaRPr>
          </a:p>
        </p:txBody>
      </p:sp>
      <p:sp>
        <p:nvSpPr>
          <p:cNvPr id="499" name="Google Shape;499;p27"/>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606" name="Shape 606"/>
        <p:cNvGrpSpPr/>
        <p:nvPr/>
      </p:nvGrpSpPr>
      <p:grpSpPr>
        <a:xfrm>
          <a:off x="0" y="0"/>
          <a:ext cx="0" cy="0"/>
          <a:chOff x="0" y="0"/>
          <a:chExt cx="0" cy="0"/>
        </a:xfrm>
      </p:grpSpPr>
      <p:sp>
        <p:nvSpPr>
          <p:cNvPr id="607" name="Google Shape;607;p36"/>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t>Technical aspects</a:t>
            </a:r>
            <a:endParaRPr/>
          </a:p>
        </p:txBody>
      </p:sp>
      <p:sp>
        <p:nvSpPr>
          <p:cNvPr id="608" name="Google Shape;608;p36"/>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36"/>
          <p:cNvPicPr preferRelativeResize="0"/>
          <p:nvPr/>
        </p:nvPicPr>
        <p:blipFill>
          <a:blip r:embed="rId3">
            <a:alphaModFix/>
          </a:blip>
          <a:stretch>
            <a:fillRect/>
          </a:stretch>
        </p:blipFill>
        <p:spPr>
          <a:xfrm>
            <a:off x="8504050" y="163725"/>
            <a:ext cx="511599" cy="511599"/>
          </a:xfrm>
          <a:prstGeom prst="rect">
            <a:avLst/>
          </a:prstGeom>
          <a:noFill/>
          <a:ln>
            <a:noFill/>
          </a:ln>
        </p:spPr>
      </p:pic>
      <p:sp>
        <p:nvSpPr>
          <p:cNvPr id="610" name="Google Shape;610;p36"/>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pic>
        <p:nvPicPr>
          <p:cNvPr id="611" name="Google Shape;611;p36"/>
          <p:cNvPicPr preferRelativeResize="0"/>
          <p:nvPr/>
        </p:nvPicPr>
        <p:blipFill>
          <a:blip r:embed="rId4">
            <a:alphaModFix/>
          </a:blip>
          <a:stretch>
            <a:fillRect/>
          </a:stretch>
        </p:blipFill>
        <p:spPr>
          <a:xfrm>
            <a:off x="8438013" y="2696174"/>
            <a:ext cx="577625" cy="791275"/>
          </a:xfrm>
          <a:prstGeom prst="rect">
            <a:avLst/>
          </a:prstGeom>
          <a:noFill/>
          <a:ln>
            <a:noFill/>
          </a:ln>
        </p:spPr>
      </p:pic>
      <p:pic>
        <p:nvPicPr>
          <p:cNvPr id="612" name="Google Shape;612;p36"/>
          <p:cNvPicPr preferRelativeResize="0"/>
          <p:nvPr/>
        </p:nvPicPr>
        <p:blipFill>
          <a:blip r:embed="rId5">
            <a:alphaModFix/>
          </a:blip>
          <a:stretch>
            <a:fillRect/>
          </a:stretch>
        </p:blipFill>
        <p:spPr>
          <a:xfrm>
            <a:off x="223275" y="1080750"/>
            <a:ext cx="4256776" cy="3296225"/>
          </a:xfrm>
          <a:prstGeom prst="rect">
            <a:avLst/>
          </a:prstGeom>
          <a:noFill/>
          <a:ln>
            <a:noFill/>
          </a:ln>
        </p:spPr>
      </p:pic>
      <p:pic>
        <p:nvPicPr>
          <p:cNvPr id="613" name="Google Shape;613;p36"/>
          <p:cNvPicPr preferRelativeResize="0"/>
          <p:nvPr/>
        </p:nvPicPr>
        <p:blipFill>
          <a:blip r:embed="rId6">
            <a:alphaModFix/>
          </a:blip>
          <a:stretch>
            <a:fillRect/>
          </a:stretch>
        </p:blipFill>
        <p:spPr>
          <a:xfrm>
            <a:off x="4572000" y="2176699"/>
            <a:ext cx="3866025" cy="2066478"/>
          </a:xfrm>
          <a:prstGeom prst="rect">
            <a:avLst/>
          </a:prstGeom>
          <a:noFill/>
          <a:ln>
            <a:noFill/>
          </a:ln>
        </p:spPr>
      </p:pic>
      <p:sp>
        <p:nvSpPr>
          <p:cNvPr id="614" name="Google Shape;614;p36"/>
          <p:cNvSpPr txBox="1"/>
          <p:nvPr/>
        </p:nvSpPr>
        <p:spPr>
          <a:xfrm>
            <a:off x="3518650" y="1080775"/>
            <a:ext cx="15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Provider pattern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618" name="Shape 618"/>
        <p:cNvGrpSpPr/>
        <p:nvPr/>
      </p:nvGrpSpPr>
      <p:grpSpPr>
        <a:xfrm>
          <a:off x="0" y="0"/>
          <a:ext cx="0" cy="0"/>
          <a:chOff x="0" y="0"/>
          <a:chExt cx="0" cy="0"/>
        </a:xfrm>
      </p:grpSpPr>
      <p:sp>
        <p:nvSpPr>
          <p:cNvPr id="619" name="Google Shape;619;p37"/>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t>Testing</a:t>
            </a:r>
            <a:endParaRPr/>
          </a:p>
        </p:txBody>
      </p:sp>
      <p:sp>
        <p:nvSpPr>
          <p:cNvPr id="620" name="Google Shape;620;p37"/>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37"/>
          <p:cNvPicPr preferRelativeResize="0"/>
          <p:nvPr/>
        </p:nvPicPr>
        <p:blipFill>
          <a:blip r:embed="rId3">
            <a:alphaModFix/>
          </a:blip>
          <a:stretch>
            <a:fillRect/>
          </a:stretch>
        </p:blipFill>
        <p:spPr>
          <a:xfrm>
            <a:off x="8504050" y="163725"/>
            <a:ext cx="511599" cy="511599"/>
          </a:xfrm>
          <a:prstGeom prst="rect">
            <a:avLst/>
          </a:prstGeom>
          <a:noFill/>
          <a:ln>
            <a:noFill/>
          </a:ln>
        </p:spPr>
      </p:pic>
      <p:sp>
        <p:nvSpPr>
          <p:cNvPr id="622" name="Google Shape;622;p37"/>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sp>
        <p:nvSpPr>
          <p:cNvPr id="623" name="Google Shape;623;p37"/>
          <p:cNvSpPr txBox="1"/>
          <p:nvPr/>
        </p:nvSpPr>
        <p:spPr>
          <a:xfrm>
            <a:off x="108975" y="987838"/>
            <a:ext cx="19416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it" sz="1800">
                <a:latin typeface="Roboto"/>
                <a:ea typeface="Roboto"/>
                <a:cs typeface="Roboto"/>
                <a:sym typeface="Roboto"/>
              </a:rPr>
              <a:t>Unit Testing</a:t>
            </a:r>
            <a:endParaRPr sz="1800">
              <a:latin typeface="Roboto"/>
              <a:ea typeface="Roboto"/>
              <a:cs typeface="Roboto"/>
              <a:sym typeface="Roboto"/>
            </a:endParaRPr>
          </a:p>
        </p:txBody>
      </p:sp>
      <p:sp>
        <p:nvSpPr>
          <p:cNvPr id="624" name="Google Shape;624;p37"/>
          <p:cNvSpPr txBox="1"/>
          <p:nvPr/>
        </p:nvSpPr>
        <p:spPr>
          <a:xfrm>
            <a:off x="3969675" y="1150763"/>
            <a:ext cx="1622100" cy="446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it" sz="1700">
                <a:latin typeface="Roboto"/>
                <a:ea typeface="Roboto"/>
                <a:cs typeface="Roboto"/>
                <a:sym typeface="Roboto"/>
              </a:rPr>
              <a:t>Widget Testing</a:t>
            </a:r>
            <a:endParaRPr sz="1700">
              <a:latin typeface="Roboto"/>
              <a:ea typeface="Roboto"/>
              <a:cs typeface="Roboto"/>
              <a:sym typeface="Roboto"/>
            </a:endParaRPr>
          </a:p>
        </p:txBody>
      </p:sp>
      <p:sp>
        <p:nvSpPr>
          <p:cNvPr id="625" name="Google Shape;625;p37"/>
          <p:cNvSpPr txBox="1"/>
          <p:nvPr/>
        </p:nvSpPr>
        <p:spPr>
          <a:xfrm>
            <a:off x="156875" y="2987775"/>
            <a:ext cx="26922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it" sz="1800">
                <a:latin typeface="Roboto"/>
                <a:ea typeface="Roboto"/>
                <a:cs typeface="Roboto"/>
                <a:sym typeface="Roboto"/>
              </a:rPr>
              <a:t>Monkey Testing</a:t>
            </a:r>
            <a:endParaRPr sz="1800">
              <a:latin typeface="Roboto"/>
              <a:ea typeface="Roboto"/>
              <a:cs typeface="Roboto"/>
              <a:sym typeface="Roboto"/>
            </a:endParaRPr>
          </a:p>
        </p:txBody>
      </p:sp>
      <p:pic>
        <p:nvPicPr>
          <p:cNvPr id="626" name="Google Shape;626;p37"/>
          <p:cNvPicPr preferRelativeResize="0"/>
          <p:nvPr/>
        </p:nvPicPr>
        <p:blipFill rotWithShape="1">
          <a:blip r:embed="rId4">
            <a:alphaModFix/>
          </a:blip>
          <a:srcRect b="0" l="0" r="19361" t="0"/>
          <a:stretch/>
        </p:blipFill>
        <p:spPr>
          <a:xfrm>
            <a:off x="156875" y="3525899"/>
            <a:ext cx="3529850" cy="942725"/>
          </a:xfrm>
          <a:prstGeom prst="rect">
            <a:avLst/>
          </a:prstGeom>
          <a:noFill/>
          <a:ln>
            <a:noFill/>
          </a:ln>
          <a:effectLst>
            <a:outerShdw blurRad="57150" rotWithShape="0" algn="bl" dir="5400000" dist="19050">
              <a:srgbClr val="000000">
                <a:alpha val="50000"/>
              </a:srgbClr>
            </a:outerShdw>
          </a:effectLst>
        </p:spPr>
      </p:pic>
      <p:pic>
        <p:nvPicPr>
          <p:cNvPr id="627" name="Google Shape;627;p37"/>
          <p:cNvPicPr preferRelativeResize="0"/>
          <p:nvPr/>
        </p:nvPicPr>
        <p:blipFill>
          <a:blip r:embed="rId5">
            <a:alphaModFix/>
          </a:blip>
          <a:stretch>
            <a:fillRect/>
          </a:stretch>
        </p:blipFill>
        <p:spPr>
          <a:xfrm>
            <a:off x="4329126" y="1597175"/>
            <a:ext cx="4753773" cy="2531524"/>
          </a:xfrm>
          <a:prstGeom prst="rect">
            <a:avLst/>
          </a:prstGeom>
          <a:noFill/>
          <a:ln>
            <a:noFill/>
          </a:ln>
          <a:effectLst>
            <a:outerShdw blurRad="57150" rotWithShape="0" algn="bl" dir="5400000" dist="19050">
              <a:srgbClr val="000000">
                <a:alpha val="50000"/>
              </a:srgbClr>
            </a:outerShdw>
          </a:effectLst>
        </p:spPr>
      </p:pic>
      <p:pic>
        <p:nvPicPr>
          <p:cNvPr id="628" name="Google Shape;628;p37"/>
          <p:cNvPicPr preferRelativeResize="0"/>
          <p:nvPr/>
        </p:nvPicPr>
        <p:blipFill>
          <a:blip r:embed="rId6">
            <a:alphaModFix/>
          </a:blip>
          <a:stretch>
            <a:fillRect/>
          </a:stretch>
        </p:blipFill>
        <p:spPr>
          <a:xfrm>
            <a:off x="2064625" y="1410876"/>
            <a:ext cx="1622100" cy="811050"/>
          </a:xfrm>
          <a:prstGeom prst="rect">
            <a:avLst/>
          </a:prstGeom>
          <a:noFill/>
          <a:ln>
            <a:noFill/>
          </a:ln>
        </p:spPr>
      </p:pic>
      <p:pic>
        <p:nvPicPr>
          <p:cNvPr id="629" name="Google Shape;629;p37"/>
          <p:cNvPicPr preferRelativeResize="0"/>
          <p:nvPr/>
        </p:nvPicPr>
        <p:blipFill>
          <a:blip r:embed="rId7">
            <a:alphaModFix/>
          </a:blip>
          <a:stretch>
            <a:fillRect/>
          </a:stretch>
        </p:blipFill>
        <p:spPr>
          <a:xfrm>
            <a:off x="347375" y="1449551"/>
            <a:ext cx="3821199" cy="1679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633" name="Shape 633"/>
        <p:cNvGrpSpPr/>
        <p:nvPr/>
      </p:nvGrpSpPr>
      <p:grpSpPr>
        <a:xfrm>
          <a:off x="0" y="0"/>
          <a:ext cx="0" cy="0"/>
          <a:chOff x="0" y="0"/>
          <a:chExt cx="0" cy="0"/>
        </a:xfrm>
      </p:grpSpPr>
      <p:sp>
        <p:nvSpPr>
          <p:cNvPr id="634" name="Google Shape;634;p38"/>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t>Testing</a:t>
            </a:r>
            <a:endParaRPr/>
          </a:p>
        </p:txBody>
      </p:sp>
      <p:sp>
        <p:nvSpPr>
          <p:cNvPr id="635" name="Google Shape;635;p38"/>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38"/>
          <p:cNvPicPr preferRelativeResize="0"/>
          <p:nvPr/>
        </p:nvPicPr>
        <p:blipFill>
          <a:blip r:embed="rId3">
            <a:alphaModFix/>
          </a:blip>
          <a:stretch>
            <a:fillRect/>
          </a:stretch>
        </p:blipFill>
        <p:spPr>
          <a:xfrm>
            <a:off x="8504050" y="163725"/>
            <a:ext cx="511599" cy="511599"/>
          </a:xfrm>
          <a:prstGeom prst="rect">
            <a:avLst/>
          </a:prstGeom>
          <a:noFill/>
          <a:ln>
            <a:noFill/>
          </a:ln>
        </p:spPr>
      </p:pic>
      <p:sp>
        <p:nvSpPr>
          <p:cNvPr id="637" name="Google Shape;637;p38"/>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sp>
        <p:nvSpPr>
          <p:cNvPr id="638" name="Google Shape;638;p38"/>
          <p:cNvSpPr txBox="1"/>
          <p:nvPr/>
        </p:nvSpPr>
        <p:spPr>
          <a:xfrm>
            <a:off x="1091100" y="2248500"/>
            <a:ext cx="6961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3000">
                <a:latin typeface="Roboto"/>
                <a:ea typeface="Roboto"/>
                <a:cs typeface="Roboto"/>
                <a:sym typeface="Roboto"/>
              </a:rPr>
              <a:t>Thanks for your attention</a:t>
            </a:r>
            <a:endParaRPr b="1" sz="3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503" name="Shape 503"/>
        <p:cNvGrpSpPr/>
        <p:nvPr/>
      </p:nvGrpSpPr>
      <p:grpSpPr>
        <a:xfrm>
          <a:off x="0" y="0"/>
          <a:ext cx="0" cy="0"/>
          <a:chOff x="0" y="0"/>
          <a:chExt cx="0" cy="0"/>
        </a:xfrm>
      </p:grpSpPr>
      <p:sp>
        <p:nvSpPr>
          <p:cNvPr id="504" name="Google Shape;504;p28"/>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t>Introduction</a:t>
            </a:r>
            <a:endParaRPr/>
          </a:p>
        </p:txBody>
      </p:sp>
      <p:sp>
        <p:nvSpPr>
          <p:cNvPr id="505" name="Google Shape;505;p28"/>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28"/>
          <p:cNvPicPr preferRelativeResize="0"/>
          <p:nvPr/>
        </p:nvPicPr>
        <p:blipFill>
          <a:blip r:embed="rId3">
            <a:alphaModFix/>
          </a:blip>
          <a:stretch>
            <a:fillRect/>
          </a:stretch>
        </p:blipFill>
        <p:spPr>
          <a:xfrm>
            <a:off x="8504050" y="163725"/>
            <a:ext cx="511599" cy="511599"/>
          </a:xfrm>
          <a:prstGeom prst="rect">
            <a:avLst/>
          </a:prstGeom>
          <a:noFill/>
          <a:ln>
            <a:noFill/>
          </a:ln>
        </p:spPr>
      </p:pic>
      <p:sp>
        <p:nvSpPr>
          <p:cNvPr id="507" name="Google Shape;507;p28"/>
          <p:cNvSpPr txBox="1"/>
          <p:nvPr/>
        </p:nvSpPr>
        <p:spPr>
          <a:xfrm>
            <a:off x="0" y="1008175"/>
            <a:ext cx="7645200" cy="4063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AutoNum type="arabicParenR"/>
            </a:pPr>
            <a:r>
              <a:rPr lang="it" sz="1200">
                <a:highlight>
                  <a:srgbClr val="B6D7A8"/>
                </a:highlight>
              </a:rPr>
              <a:t>A cosa serve la nostra app (motivation behind the app)</a:t>
            </a:r>
            <a:endParaRPr sz="1200">
              <a:highlight>
                <a:srgbClr val="B6D7A8"/>
              </a:highlight>
            </a:endParaRPr>
          </a:p>
          <a:p>
            <a:pPr indent="-304800" lvl="1" marL="914400" rtl="0" algn="l">
              <a:spcBef>
                <a:spcPts val="0"/>
              </a:spcBef>
              <a:spcAft>
                <a:spcPts val="0"/>
              </a:spcAft>
              <a:buSzPts val="1200"/>
              <a:buAutoNum type="alphaLcParenR"/>
            </a:pPr>
            <a:r>
              <a:rPr lang="it" sz="1200">
                <a:highlight>
                  <a:srgbClr val="B6D7A8"/>
                </a:highlight>
              </a:rPr>
              <a:t>Non voglio perdermi cibo che scade in frigo + voglio sapere cosa c’è rimasto a casa da mangiare se non vivo da solo.</a:t>
            </a:r>
            <a:r>
              <a:rPr lang="it" sz="1200"/>
              <a:t> </a:t>
            </a:r>
            <a:endParaRPr sz="1200"/>
          </a:p>
          <a:p>
            <a:pPr indent="-304800" lvl="0" marL="457200" rtl="0" algn="l">
              <a:spcBef>
                <a:spcPts val="0"/>
              </a:spcBef>
              <a:spcAft>
                <a:spcPts val="0"/>
              </a:spcAft>
              <a:buSzPts val="1200"/>
              <a:buAutoNum type="arabicParenR"/>
            </a:pPr>
            <a:r>
              <a:rPr lang="it" sz="1200">
                <a:highlight>
                  <a:srgbClr val="C9DAF8"/>
                </a:highlight>
              </a:rPr>
              <a:t>Overview generale dell’app (macro funzionalità con supporto mock sotto)</a:t>
            </a:r>
            <a:endParaRPr sz="1200">
              <a:highlight>
                <a:srgbClr val="C9DAF8"/>
              </a:highlight>
            </a:endParaRPr>
          </a:p>
          <a:p>
            <a:pPr indent="-304800" lvl="1" marL="914400" rtl="0" algn="l">
              <a:spcBef>
                <a:spcPts val="0"/>
              </a:spcBef>
              <a:spcAft>
                <a:spcPts val="0"/>
              </a:spcAft>
              <a:buSzPts val="1200"/>
              <a:buAutoNum type="alphaLcParenR"/>
            </a:pPr>
            <a:r>
              <a:rPr lang="it" sz="1200">
                <a:highlight>
                  <a:srgbClr val="C9DAF8"/>
                </a:highlight>
              </a:rPr>
              <a:t>Spiegazione 5 schermate separate + servizi esterni</a:t>
            </a:r>
            <a:endParaRPr sz="1200">
              <a:highlight>
                <a:srgbClr val="C9DAF8"/>
              </a:highlight>
            </a:endParaRPr>
          </a:p>
          <a:p>
            <a:pPr indent="-304800" lvl="0" marL="457200" rtl="0" algn="l">
              <a:spcBef>
                <a:spcPts val="0"/>
              </a:spcBef>
              <a:spcAft>
                <a:spcPts val="0"/>
              </a:spcAft>
              <a:buClr>
                <a:schemeClr val="dk1"/>
              </a:buClr>
              <a:buSzPts val="1200"/>
              <a:buAutoNum type="arabicParenR"/>
            </a:pPr>
            <a:r>
              <a:rPr lang="it" sz="1200">
                <a:solidFill>
                  <a:schemeClr val="dk1"/>
                </a:solidFill>
                <a:highlight>
                  <a:srgbClr val="B6D7A8"/>
                </a:highlight>
              </a:rPr>
              <a:t>Multi layout (side by side con versione mobile, dato esperienza diversa ad utenti telefono e tablet)</a:t>
            </a:r>
            <a:endParaRPr sz="1200">
              <a:highlight>
                <a:srgbClr val="B6D7A8"/>
              </a:highlight>
            </a:endParaRPr>
          </a:p>
          <a:p>
            <a:pPr indent="-304800" lvl="0" marL="457200" rtl="0" algn="l">
              <a:spcBef>
                <a:spcPts val="0"/>
              </a:spcBef>
              <a:spcAft>
                <a:spcPts val="0"/>
              </a:spcAft>
              <a:buSzPts val="1200"/>
              <a:buAutoNum type="arabicParenR"/>
            </a:pPr>
            <a:r>
              <a:rPr lang="it" sz="1200">
                <a:highlight>
                  <a:srgbClr val="B6D7A8"/>
                </a:highlight>
              </a:rPr>
              <a:t>Slide sul backend (row di simboli di firebase)</a:t>
            </a:r>
            <a:endParaRPr sz="1200">
              <a:highlight>
                <a:srgbClr val="B6D7A8"/>
              </a:highlight>
            </a:endParaRPr>
          </a:p>
          <a:p>
            <a:pPr indent="-304800" lvl="1" marL="914400" rtl="0" algn="l">
              <a:spcBef>
                <a:spcPts val="0"/>
              </a:spcBef>
              <a:spcAft>
                <a:spcPts val="0"/>
              </a:spcAft>
              <a:buSzPts val="1200"/>
              <a:buAutoNum type="alphaLcParenR"/>
            </a:pPr>
            <a:r>
              <a:rPr lang="it" sz="1200">
                <a:highlight>
                  <a:srgbClr val="B6D7A8"/>
                </a:highlight>
              </a:rPr>
              <a:t>Auth</a:t>
            </a:r>
            <a:endParaRPr sz="1200">
              <a:highlight>
                <a:srgbClr val="B6D7A8"/>
              </a:highlight>
            </a:endParaRPr>
          </a:p>
          <a:p>
            <a:pPr indent="-304800" lvl="1" marL="914400" rtl="0" algn="l">
              <a:spcBef>
                <a:spcPts val="0"/>
              </a:spcBef>
              <a:spcAft>
                <a:spcPts val="0"/>
              </a:spcAft>
              <a:buSzPts val="1200"/>
              <a:buAutoNum type="alphaLcParenR"/>
            </a:pPr>
            <a:r>
              <a:rPr lang="it" sz="1200">
                <a:highlight>
                  <a:srgbClr val="B6D7A8"/>
                </a:highlight>
              </a:rPr>
              <a:t>Cloud Firestore</a:t>
            </a:r>
            <a:endParaRPr sz="1200">
              <a:highlight>
                <a:srgbClr val="B6D7A8"/>
              </a:highlight>
            </a:endParaRPr>
          </a:p>
          <a:p>
            <a:pPr indent="-304800" lvl="1" marL="914400" rtl="0" algn="l">
              <a:spcBef>
                <a:spcPts val="0"/>
              </a:spcBef>
              <a:spcAft>
                <a:spcPts val="0"/>
              </a:spcAft>
              <a:buSzPts val="1200"/>
              <a:buAutoNum type="alphaLcParenR"/>
            </a:pPr>
            <a:r>
              <a:rPr lang="it" sz="1200">
                <a:highlight>
                  <a:srgbClr val="B6D7A8"/>
                </a:highlight>
              </a:rPr>
              <a:t>Firebase storage</a:t>
            </a:r>
            <a:endParaRPr sz="1200">
              <a:highlight>
                <a:srgbClr val="B6D7A8"/>
              </a:highlight>
            </a:endParaRPr>
          </a:p>
          <a:p>
            <a:pPr indent="-304800" lvl="1" marL="914400" rtl="0" algn="l">
              <a:spcBef>
                <a:spcPts val="0"/>
              </a:spcBef>
              <a:spcAft>
                <a:spcPts val="0"/>
              </a:spcAft>
              <a:buSzPts val="1200"/>
              <a:buAutoNum type="alphaLcParenR"/>
            </a:pPr>
            <a:r>
              <a:rPr lang="it" sz="1200">
                <a:highlight>
                  <a:srgbClr val="B6D7A8"/>
                </a:highlight>
              </a:rPr>
              <a:t>Cloud messaging + Triggers</a:t>
            </a:r>
            <a:endParaRPr sz="1200">
              <a:highlight>
                <a:srgbClr val="B6D7A8"/>
              </a:highlight>
            </a:endParaRPr>
          </a:p>
          <a:p>
            <a:pPr indent="-304800" lvl="0" marL="457200" rtl="0" algn="l">
              <a:spcBef>
                <a:spcPts val="0"/>
              </a:spcBef>
              <a:spcAft>
                <a:spcPts val="0"/>
              </a:spcAft>
              <a:buSzPts val="1200"/>
              <a:buAutoNum type="arabicParenR"/>
            </a:pPr>
            <a:r>
              <a:rPr lang="it" sz="1200"/>
              <a:t>/*Servizi implementati</a:t>
            </a:r>
            <a:endParaRPr sz="1200"/>
          </a:p>
          <a:p>
            <a:pPr indent="-304800" lvl="1" marL="914400" rtl="0" algn="l">
              <a:spcBef>
                <a:spcPts val="0"/>
              </a:spcBef>
              <a:spcAft>
                <a:spcPts val="0"/>
              </a:spcAft>
              <a:buSzPts val="1200"/>
              <a:buAutoNum type="alphaLcParenR"/>
            </a:pPr>
            <a:r>
              <a:rPr lang="it" sz="1200"/>
              <a:t>Spoonocular (ricette)</a:t>
            </a:r>
            <a:endParaRPr sz="1200"/>
          </a:p>
          <a:p>
            <a:pPr indent="-304800" lvl="1" marL="914400" rtl="0" algn="l">
              <a:spcBef>
                <a:spcPts val="0"/>
              </a:spcBef>
              <a:spcAft>
                <a:spcPts val="0"/>
              </a:spcAft>
              <a:buSzPts val="1200"/>
              <a:buAutoNum type="alphaLcParenR"/>
            </a:pPr>
            <a:r>
              <a:rPr lang="it" sz="1200"/>
              <a:t>Open</a:t>
            </a:r>
            <a:r>
              <a:rPr lang="it" sz="1200"/>
              <a:t>F</a:t>
            </a:r>
            <a:r>
              <a:rPr lang="it" sz="1200"/>
              <a:t>ood</a:t>
            </a:r>
            <a:r>
              <a:rPr lang="it" sz="1200"/>
              <a:t>F</a:t>
            </a:r>
            <a:r>
              <a:rPr lang="it" sz="1200"/>
              <a:t>acts</a:t>
            </a:r>
            <a:endParaRPr sz="1200"/>
          </a:p>
          <a:p>
            <a:pPr indent="-304800" lvl="1" marL="914400" rtl="0" algn="l">
              <a:spcBef>
                <a:spcPts val="0"/>
              </a:spcBef>
              <a:spcAft>
                <a:spcPts val="0"/>
              </a:spcAft>
              <a:buSzPts val="1200"/>
              <a:buAutoNum type="alphaLcParenR"/>
            </a:pPr>
            <a:r>
              <a:rPr lang="it" sz="1200"/>
              <a:t>Google vision API</a:t>
            </a:r>
            <a:endParaRPr sz="1200"/>
          </a:p>
          <a:p>
            <a:pPr indent="-304800" lvl="1" marL="914400" rtl="0" algn="l">
              <a:spcBef>
                <a:spcPts val="0"/>
              </a:spcBef>
              <a:spcAft>
                <a:spcPts val="0"/>
              </a:spcAft>
              <a:buSzPts val="1200"/>
              <a:buAutoNum type="alphaLcParenR"/>
            </a:pPr>
            <a:r>
              <a:rPr lang="it" sz="1200"/>
              <a:t>Scandit</a:t>
            </a:r>
            <a:endParaRPr sz="1200"/>
          </a:p>
          <a:p>
            <a:pPr indent="-304800" lvl="1" marL="914400" rtl="0" algn="l">
              <a:spcBef>
                <a:spcPts val="0"/>
              </a:spcBef>
              <a:spcAft>
                <a:spcPts val="0"/>
              </a:spcAft>
              <a:buSzPts val="1200"/>
              <a:buAutoNum type="alphaLcParenR"/>
            </a:pPr>
            <a:r>
              <a:rPr lang="it" sz="1200"/>
              <a:t>OAuth (google and facebook)*/</a:t>
            </a:r>
            <a:endParaRPr sz="1200"/>
          </a:p>
          <a:p>
            <a:pPr indent="-304800" lvl="0" marL="457200" rtl="0" algn="l">
              <a:spcBef>
                <a:spcPts val="0"/>
              </a:spcBef>
              <a:spcAft>
                <a:spcPts val="0"/>
              </a:spcAft>
              <a:buSzPts val="1200"/>
              <a:buAutoNum type="arabicParenR"/>
            </a:pPr>
            <a:r>
              <a:rPr lang="it" sz="1200">
                <a:highlight>
                  <a:srgbClr val="C9DAF8"/>
                </a:highlight>
              </a:rPr>
              <a:t>Aspetti tecnici: Stato centralizzato nei provider (provider pattern), interface diagram spiegazione interfacciamento componenti (firebaseAuthHelper etc…)</a:t>
            </a:r>
            <a:endParaRPr sz="1200">
              <a:highlight>
                <a:srgbClr val="C9DAF8"/>
              </a:highlight>
            </a:endParaRPr>
          </a:p>
          <a:p>
            <a:pPr indent="-304800" lvl="0" marL="457200" rtl="0" algn="l">
              <a:spcBef>
                <a:spcPts val="0"/>
              </a:spcBef>
              <a:spcAft>
                <a:spcPts val="0"/>
              </a:spcAft>
              <a:buSzPts val="1200"/>
              <a:buAutoNum type="arabicParenR"/>
            </a:pPr>
            <a:r>
              <a:rPr lang="it" sz="1200">
                <a:highlight>
                  <a:srgbClr val="C9DAF8"/>
                </a:highlight>
              </a:rPr>
              <a:t>Testing (Unit testing: mockito e injection dal factory constructor, Widget testing provider injection,</a:t>
            </a:r>
            <a:r>
              <a:rPr lang="it" sz="1200"/>
              <a:t> </a:t>
            </a:r>
            <a:r>
              <a:rPr lang="it" sz="1200">
                <a:highlight>
                  <a:srgbClr val="B6D7A8"/>
                </a:highlight>
              </a:rPr>
              <a:t>Monkey testing)</a:t>
            </a:r>
            <a:endParaRPr sz="1200">
              <a:highlight>
                <a:srgbClr val="B6D7A8"/>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511" name="Shape 511"/>
        <p:cNvGrpSpPr/>
        <p:nvPr/>
      </p:nvGrpSpPr>
      <p:grpSpPr>
        <a:xfrm>
          <a:off x="0" y="0"/>
          <a:ext cx="0" cy="0"/>
          <a:chOff x="0" y="0"/>
          <a:chExt cx="0" cy="0"/>
        </a:xfrm>
      </p:grpSpPr>
      <p:sp>
        <p:nvSpPr>
          <p:cNvPr id="512" name="Google Shape;512;p29"/>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t>The reasons behind its design</a:t>
            </a:r>
            <a:endParaRPr/>
          </a:p>
        </p:txBody>
      </p:sp>
      <p:sp>
        <p:nvSpPr>
          <p:cNvPr id="513" name="Google Shape;513;p29"/>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29"/>
          <p:cNvPicPr preferRelativeResize="0"/>
          <p:nvPr/>
        </p:nvPicPr>
        <p:blipFill>
          <a:blip r:embed="rId3">
            <a:alphaModFix/>
          </a:blip>
          <a:stretch>
            <a:fillRect/>
          </a:stretch>
        </p:blipFill>
        <p:spPr>
          <a:xfrm>
            <a:off x="8504050" y="163725"/>
            <a:ext cx="511599" cy="511599"/>
          </a:xfrm>
          <a:prstGeom prst="rect">
            <a:avLst/>
          </a:prstGeom>
          <a:noFill/>
          <a:ln>
            <a:noFill/>
          </a:ln>
        </p:spPr>
      </p:pic>
      <p:sp>
        <p:nvSpPr>
          <p:cNvPr id="515" name="Google Shape;515;p29"/>
          <p:cNvSpPr txBox="1"/>
          <p:nvPr/>
        </p:nvSpPr>
        <p:spPr>
          <a:xfrm>
            <a:off x="460000" y="2096350"/>
            <a:ext cx="46980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t" sz="2000">
                <a:latin typeface="Roboto Black"/>
                <a:ea typeface="Roboto Black"/>
                <a:cs typeface="Roboto Black"/>
                <a:sym typeface="Roboto Black"/>
              </a:rPr>
              <a:t>Expire App </a:t>
            </a:r>
            <a:r>
              <a:rPr lang="it" sz="2000">
                <a:latin typeface="Roboto"/>
                <a:ea typeface="Roboto"/>
                <a:cs typeface="Roboto"/>
                <a:sym typeface="Roboto"/>
              </a:rPr>
              <a:t>tells you when your food is going to </a:t>
            </a:r>
            <a:r>
              <a:rPr lang="it" sz="2000">
                <a:latin typeface="Roboto Black"/>
                <a:ea typeface="Roboto Black"/>
                <a:cs typeface="Roboto Black"/>
                <a:sym typeface="Roboto Black"/>
              </a:rPr>
              <a:t>expire</a:t>
            </a:r>
            <a:r>
              <a:rPr lang="it" sz="2000">
                <a:latin typeface="Roboto"/>
                <a:ea typeface="Roboto"/>
                <a:cs typeface="Roboto"/>
                <a:sym typeface="Roboto"/>
              </a:rPr>
              <a:t>, so that you can use it before it does. </a:t>
            </a:r>
            <a:endParaRPr sz="2000">
              <a:latin typeface="Roboto"/>
              <a:ea typeface="Roboto"/>
              <a:cs typeface="Roboto"/>
              <a:sym typeface="Roboto"/>
            </a:endParaRPr>
          </a:p>
        </p:txBody>
      </p:sp>
      <p:pic>
        <p:nvPicPr>
          <p:cNvPr id="516" name="Google Shape;516;p29"/>
          <p:cNvPicPr preferRelativeResize="0"/>
          <p:nvPr/>
        </p:nvPicPr>
        <p:blipFill>
          <a:blip r:embed="rId4">
            <a:alphaModFix/>
          </a:blip>
          <a:stretch>
            <a:fillRect/>
          </a:stretch>
        </p:blipFill>
        <p:spPr>
          <a:xfrm>
            <a:off x="5535025" y="1232938"/>
            <a:ext cx="3078424" cy="3078424"/>
          </a:xfrm>
          <a:prstGeom prst="rect">
            <a:avLst/>
          </a:prstGeom>
          <a:noFill/>
          <a:ln>
            <a:noFill/>
          </a:ln>
        </p:spPr>
      </p:pic>
      <p:sp>
        <p:nvSpPr>
          <p:cNvPr id="517" name="Google Shape;517;p29"/>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521" name="Shape 521"/>
        <p:cNvGrpSpPr/>
        <p:nvPr/>
      </p:nvGrpSpPr>
      <p:grpSpPr>
        <a:xfrm>
          <a:off x="0" y="0"/>
          <a:ext cx="0" cy="0"/>
          <a:chOff x="0" y="0"/>
          <a:chExt cx="0" cy="0"/>
        </a:xfrm>
      </p:grpSpPr>
      <p:sp>
        <p:nvSpPr>
          <p:cNvPr id="522" name="Google Shape;522;p30"/>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2400">
                <a:latin typeface="Roboto"/>
                <a:ea typeface="Roboto"/>
                <a:cs typeface="Roboto"/>
                <a:sym typeface="Roboto"/>
              </a:rPr>
              <a:t>Products Screen</a:t>
            </a:r>
            <a:endParaRPr sz="2400">
              <a:latin typeface="Roboto"/>
              <a:ea typeface="Roboto"/>
              <a:cs typeface="Roboto"/>
              <a:sym typeface="Roboto"/>
            </a:endParaRPr>
          </a:p>
        </p:txBody>
      </p:sp>
      <p:sp>
        <p:nvSpPr>
          <p:cNvPr id="523" name="Google Shape;523;p30"/>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30"/>
          <p:cNvPicPr preferRelativeResize="0"/>
          <p:nvPr/>
        </p:nvPicPr>
        <p:blipFill>
          <a:blip r:embed="rId3">
            <a:alphaModFix/>
          </a:blip>
          <a:stretch>
            <a:fillRect/>
          </a:stretch>
        </p:blipFill>
        <p:spPr>
          <a:xfrm>
            <a:off x="8504050" y="163725"/>
            <a:ext cx="511599" cy="511599"/>
          </a:xfrm>
          <a:prstGeom prst="rect">
            <a:avLst/>
          </a:prstGeom>
          <a:noFill/>
          <a:ln>
            <a:noFill/>
          </a:ln>
        </p:spPr>
      </p:pic>
      <p:pic>
        <p:nvPicPr>
          <p:cNvPr id="525" name="Google Shape;525;p30"/>
          <p:cNvPicPr preferRelativeResize="0"/>
          <p:nvPr/>
        </p:nvPicPr>
        <p:blipFill>
          <a:blip r:embed="rId4">
            <a:alphaModFix/>
          </a:blip>
          <a:stretch>
            <a:fillRect/>
          </a:stretch>
        </p:blipFill>
        <p:spPr>
          <a:xfrm>
            <a:off x="3702538" y="1014867"/>
            <a:ext cx="1720650" cy="3504808"/>
          </a:xfrm>
          <a:prstGeom prst="rect">
            <a:avLst/>
          </a:prstGeom>
          <a:noFill/>
          <a:ln>
            <a:noFill/>
          </a:ln>
          <a:effectLst>
            <a:outerShdw blurRad="57150" rotWithShape="0" algn="bl" dir="5400000" dist="19050">
              <a:srgbClr val="000000">
                <a:alpha val="50000"/>
              </a:srgbClr>
            </a:outerShdw>
          </a:effectLst>
        </p:spPr>
      </p:pic>
      <p:pic>
        <p:nvPicPr>
          <p:cNvPr id="526" name="Google Shape;526;p30"/>
          <p:cNvPicPr preferRelativeResize="0"/>
          <p:nvPr/>
        </p:nvPicPr>
        <p:blipFill>
          <a:blip r:embed="rId5">
            <a:alphaModFix/>
          </a:blip>
          <a:stretch>
            <a:fillRect/>
          </a:stretch>
        </p:blipFill>
        <p:spPr>
          <a:xfrm>
            <a:off x="443975" y="1191387"/>
            <a:ext cx="1547325" cy="3151775"/>
          </a:xfrm>
          <a:prstGeom prst="rect">
            <a:avLst/>
          </a:prstGeom>
          <a:noFill/>
          <a:ln>
            <a:noFill/>
          </a:ln>
          <a:effectLst>
            <a:outerShdw blurRad="57150" rotWithShape="0" algn="bl" dir="5400000" dist="19050">
              <a:srgbClr val="000000">
                <a:alpha val="50000"/>
              </a:srgbClr>
            </a:outerShdw>
          </a:effectLst>
        </p:spPr>
      </p:pic>
      <p:pic>
        <p:nvPicPr>
          <p:cNvPr id="527" name="Google Shape;527;p30"/>
          <p:cNvPicPr preferRelativeResize="0"/>
          <p:nvPr/>
        </p:nvPicPr>
        <p:blipFill>
          <a:blip r:embed="rId6">
            <a:alphaModFix/>
          </a:blip>
          <a:stretch>
            <a:fillRect/>
          </a:stretch>
        </p:blipFill>
        <p:spPr>
          <a:xfrm>
            <a:off x="7134425" y="1191376"/>
            <a:ext cx="1547325" cy="3151799"/>
          </a:xfrm>
          <a:prstGeom prst="rect">
            <a:avLst/>
          </a:prstGeom>
          <a:noFill/>
          <a:ln>
            <a:noFill/>
          </a:ln>
          <a:effectLst>
            <a:outerShdw blurRad="57150" rotWithShape="0" algn="bl" dir="5400000" dist="19050">
              <a:srgbClr val="000000">
                <a:alpha val="50000"/>
              </a:srgbClr>
            </a:outerShdw>
          </a:effectLst>
        </p:spPr>
      </p:pic>
      <p:pic>
        <p:nvPicPr>
          <p:cNvPr id="528" name="Google Shape;528;p30"/>
          <p:cNvPicPr preferRelativeResize="0"/>
          <p:nvPr/>
        </p:nvPicPr>
        <p:blipFill>
          <a:blip r:embed="rId7">
            <a:alphaModFix/>
          </a:blip>
          <a:stretch>
            <a:fillRect/>
          </a:stretch>
        </p:blipFill>
        <p:spPr>
          <a:xfrm>
            <a:off x="5578525" y="3198267"/>
            <a:ext cx="1436501" cy="533332"/>
          </a:xfrm>
          <a:prstGeom prst="rect">
            <a:avLst/>
          </a:prstGeom>
          <a:noFill/>
          <a:ln>
            <a:noFill/>
          </a:ln>
          <a:effectLst>
            <a:outerShdw blurRad="57150" rotWithShape="0" algn="bl" dir="5400000" dist="19050">
              <a:srgbClr val="000000">
                <a:alpha val="50000"/>
              </a:srgbClr>
            </a:outerShdw>
          </a:effectLst>
        </p:spPr>
      </p:pic>
      <p:pic>
        <p:nvPicPr>
          <p:cNvPr id="529" name="Google Shape;529;p30"/>
          <p:cNvPicPr preferRelativeResize="0"/>
          <p:nvPr/>
        </p:nvPicPr>
        <p:blipFill>
          <a:blip r:embed="rId8">
            <a:alphaModFix/>
          </a:blip>
          <a:stretch>
            <a:fillRect/>
          </a:stretch>
        </p:blipFill>
        <p:spPr>
          <a:xfrm>
            <a:off x="2374986" y="2167349"/>
            <a:ext cx="854484" cy="591726"/>
          </a:xfrm>
          <a:prstGeom prst="rect">
            <a:avLst/>
          </a:prstGeom>
          <a:noFill/>
          <a:ln>
            <a:noFill/>
          </a:ln>
          <a:effectLst>
            <a:outerShdw blurRad="57150" rotWithShape="0" algn="bl" dir="5400000" dist="19050">
              <a:srgbClr val="000000">
                <a:alpha val="50000"/>
              </a:srgbClr>
            </a:outerShdw>
          </a:effectLst>
        </p:spPr>
      </p:pic>
      <p:sp>
        <p:nvSpPr>
          <p:cNvPr id="530" name="Google Shape;530;p30"/>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cxnSp>
        <p:nvCxnSpPr>
          <p:cNvPr id="531" name="Google Shape;531;p30"/>
          <p:cNvCxnSpPr/>
          <p:nvPr/>
        </p:nvCxnSpPr>
        <p:spPr>
          <a:xfrm rot="10800000">
            <a:off x="2208375" y="3021200"/>
            <a:ext cx="1187700" cy="0"/>
          </a:xfrm>
          <a:prstGeom prst="straightConnector1">
            <a:avLst/>
          </a:prstGeom>
          <a:noFill/>
          <a:ln cap="flat" cmpd="sng" w="28575">
            <a:solidFill>
              <a:srgbClr val="666666"/>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32" name="Google Shape;532;p30"/>
          <p:cNvCxnSpPr/>
          <p:nvPr/>
        </p:nvCxnSpPr>
        <p:spPr>
          <a:xfrm rot="10800000">
            <a:off x="5702913" y="3024750"/>
            <a:ext cx="1187700" cy="0"/>
          </a:xfrm>
          <a:prstGeom prst="straightConnector1">
            <a:avLst/>
          </a:prstGeom>
          <a:noFill/>
          <a:ln cap="flat" cmpd="sng" w="28575">
            <a:solidFill>
              <a:srgbClr val="666666"/>
            </a:solidFill>
            <a:prstDash val="solid"/>
            <a:round/>
            <a:headEnd len="med" w="med" type="triangle"/>
            <a:tailEnd len="med" w="med" type="none"/>
          </a:ln>
          <a:effectLst>
            <a:outerShdw blurRad="57150" rotWithShape="0" algn="bl" dir="5400000" dist="19050">
              <a:srgbClr val="000000">
                <a:alpha val="50000"/>
              </a:srgbClr>
            </a:outerShdw>
          </a:effectLst>
        </p:spPr>
      </p:cxnSp>
      <p:pic>
        <p:nvPicPr>
          <p:cNvPr id="533" name="Google Shape;533;p30"/>
          <p:cNvPicPr preferRelativeResize="0"/>
          <p:nvPr/>
        </p:nvPicPr>
        <p:blipFill>
          <a:blip r:embed="rId9">
            <a:alphaModFix/>
          </a:blip>
          <a:stretch>
            <a:fillRect/>
          </a:stretch>
        </p:blipFill>
        <p:spPr>
          <a:xfrm>
            <a:off x="5578513" y="2330274"/>
            <a:ext cx="1436524" cy="56436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537" name="Shape 537"/>
        <p:cNvGrpSpPr/>
        <p:nvPr/>
      </p:nvGrpSpPr>
      <p:grpSpPr>
        <a:xfrm>
          <a:off x="0" y="0"/>
          <a:ext cx="0" cy="0"/>
          <a:chOff x="0" y="0"/>
          <a:chExt cx="0" cy="0"/>
        </a:xfrm>
      </p:grpSpPr>
      <p:sp>
        <p:nvSpPr>
          <p:cNvPr id="538" name="Google Shape;538;p31"/>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latin typeface="Roboto"/>
                <a:ea typeface="Roboto"/>
                <a:cs typeface="Roboto"/>
                <a:sym typeface="Roboto"/>
              </a:rPr>
              <a:t>Recipes screen</a:t>
            </a:r>
            <a:endParaRPr>
              <a:latin typeface="Roboto"/>
              <a:ea typeface="Roboto"/>
              <a:cs typeface="Roboto"/>
              <a:sym typeface="Roboto"/>
            </a:endParaRPr>
          </a:p>
        </p:txBody>
      </p:sp>
      <p:sp>
        <p:nvSpPr>
          <p:cNvPr id="539" name="Google Shape;539;p31"/>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31"/>
          <p:cNvPicPr preferRelativeResize="0"/>
          <p:nvPr/>
        </p:nvPicPr>
        <p:blipFill>
          <a:blip r:embed="rId3">
            <a:alphaModFix/>
          </a:blip>
          <a:stretch>
            <a:fillRect/>
          </a:stretch>
        </p:blipFill>
        <p:spPr>
          <a:xfrm>
            <a:off x="8504050" y="163725"/>
            <a:ext cx="511599" cy="511599"/>
          </a:xfrm>
          <a:prstGeom prst="rect">
            <a:avLst/>
          </a:prstGeom>
          <a:noFill/>
          <a:ln>
            <a:noFill/>
          </a:ln>
        </p:spPr>
      </p:pic>
      <p:sp>
        <p:nvSpPr>
          <p:cNvPr id="541" name="Google Shape;541;p31"/>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pic>
        <p:nvPicPr>
          <p:cNvPr id="542" name="Google Shape;542;p31"/>
          <p:cNvPicPr preferRelativeResize="0"/>
          <p:nvPr/>
        </p:nvPicPr>
        <p:blipFill>
          <a:blip r:embed="rId4">
            <a:alphaModFix/>
          </a:blip>
          <a:stretch>
            <a:fillRect/>
          </a:stretch>
        </p:blipFill>
        <p:spPr>
          <a:xfrm>
            <a:off x="4572000" y="1022167"/>
            <a:ext cx="1720650" cy="3504808"/>
          </a:xfrm>
          <a:prstGeom prst="rect">
            <a:avLst/>
          </a:prstGeom>
          <a:noFill/>
          <a:ln>
            <a:noFill/>
          </a:ln>
          <a:effectLst>
            <a:outerShdw blurRad="57150" rotWithShape="0" algn="bl" dir="5400000" dist="19050">
              <a:srgbClr val="000000">
                <a:alpha val="50000"/>
              </a:srgbClr>
            </a:outerShdw>
          </a:effectLst>
        </p:spPr>
      </p:pic>
      <p:pic>
        <p:nvPicPr>
          <p:cNvPr id="543" name="Google Shape;543;p31"/>
          <p:cNvPicPr preferRelativeResize="0"/>
          <p:nvPr/>
        </p:nvPicPr>
        <p:blipFill>
          <a:blip r:embed="rId5">
            <a:alphaModFix/>
          </a:blip>
          <a:stretch>
            <a:fillRect/>
          </a:stretch>
        </p:blipFill>
        <p:spPr>
          <a:xfrm>
            <a:off x="6632201" y="1022150"/>
            <a:ext cx="1720650" cy="3504838"/>
          </a:xfrm>
          <a:prstGeom prst="rect">
            <a:avLst/>
          </a:prstGeom>
          <a:noFill/>
          <a:ln>
            <a:noFill/>
          </a:ln>
          <a:effectLst>
            <a:outerShdw blurRad="57150" rotWithShape="0" algn="bl" dir="5400000" dist="19050">
              <a:srgbClr val="000000">
                <a:alpha val="50000"/>
              </a:srgbClr>
            </a:outerShdw>
          </a:effectLst>
        </p:spPr>
      </p:pic>
      <p:pic>
        <p:nvPicPr>
          <p:cNvPr id="544" name="Google Shape;544;p31"/>
          <p:cNvPicPr preferRelativeResize="0"/>
          <p:nvPr/>
        </p:nvPicPr>
        <p:blipFill>
          <a:blip r:embed="rId6">
            <a:alphaModFix/>
          </a:blip>
          <a:stretch>
            <a:fillRect/>
          </a:stretch>
        </p:blipFill>
        <p:spPr>
          <a:xfrm>
            <a:off x="834150" y="1014867"/>
            <a:ext cx="1720650" cy="3504808"/>
          </a:xfrm>
          <a:prstGeom prst="rect">
            <a:avLst/>
          </a:prstGeom>
          <a:noFill/>
          <a:ln>
            <a:noFill/>
          </a:ln>
          <a:effectLst>
            <a:outerShdw blurRad="57150" rotWithShape="0" algn="bl" dir="5400000" dist="19050">
              <a:srgbClr val="000000">
                <a:alpha val="50000"/>
              </a:srgbClr>
            </a:outerShdw>
          </a:effectLst>
        </p:spPr>
      </p:pic>
      <p:cxnSp>
        <p:nvCxnSpPr>
          <p:cNvPr id="545" name="Google Shape;545;p31"/>
          <p:cNvCxnSpPr/>
          <p:nvPr/>
        </p:nvCxnSpPr>
        <p:spPr>
          <a:xfrm rot="10800000">
            <a:off x="2969538" y="3024750"/>
            <a:ext cx="1187700" cy="0"/>
          </a:xfrm>
          <a:prstGeom prst="straightConnector1">
            <a:avLst/>
          </a:prstGeom>
          <a:noFill/>
          <a:ln cap="flat" cmpd="sng" w="28575">
            <a:solidFill>
              <a:srgbClr val="666666"/>
            </a:solidFill>
            <a:prstDash val="solid"/>
            <a:round/>
            <a:headEnd len="med" w="med" type="triangle"/>
            <a:tailEnd len="med" w="med" type="none"/>
          </a:ln>
          <a:effectLst>
            <a:outerShdw blurRad="57150" rotWithShape="0" algn="bl" dir="5400000" dist="19050">
              <a:srgbClr val="000000">
                <a:alpha val="50000"/>
              </a:srgbClr>
            </a:outerShdw>
          </a:effectLst>
        </p:spPr>
      </p:cxnSp>
      <p:pic>
        <p:nvPicPr>
          <p:cNvPr id="546" name="Google Shape;546;p31"/>
          <p:cNvPicPr preferRelativeResize="0"/>
          <p:nvPr/>
        </p:nvPicPr>
        <p:blipFill>
          <a:blip r:embed="rId7">
            <a:alphaModFix/>
          </a:blip>
          <a:stretch>
            <a:fillRect/>
          </a:stretch>
        </p:blipFill>
        <p:spPr>
          <a:xfrm>
            <a:off x="3149625" y="1961500"/>
            <a:ext cx="827550" cy="853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550" name="Shape 550"/>
        <p:cNvGrpSpPr/>
        <p:nvPr/>
      </p:nvGrpSpPr>
      <p:grpSpPr>
        <a:xfrm>
          <a:off x="0" y="0"/>
          <a:ext cx="0" cy="0"/>
          <a:chOff x="0" y="0"/>
          <a:chExt cx="0" cy="0"/>
        </a:xfrm>
      </p:grpSpPr>
      <p:pic>
        <p:nvPicPr>
          <p:cNvPr id="551" name="Google Shape;551;p32"/>
          <p:cNvPicPr preferRelativeResize="0"/>
          <p:nvPr/>
        </p:nvPicPr>
        <p:blipFill>
          <a:blip r:embed="rId3">
            <a:alphaModFix/>
          </a:blip>
          <a:stretch>
            <a:fillRect/>
          </a:stretch>
        </p:blipFill>
        <p:spPr>
          <a:xfrm>
            <a:off x="3718638" y="1022138"/>
            <a:ext cx="1720650" cy="3504825"/>
          </a:xfrm>
          <a:prstGeom prst="rect">
            <a:avLst/>
          </a:prstGeom>
          <a:noFill/>
          <a:ln>
            <a:noFill/>
          </a:ln>
          <a:effectLst>
            <a:outerShdw blurRad="57150" rotWithShape="0" algn="bl" dir="5400000" dist="19050">
              <a:srgbClr val="000000">
                <a:alpha val="50000"/>
              </a:srgbClr>
            </a:outerShdw>
          </a:effectLst>
        </p:spPr>
      </p:pic>
      <p:sp>
        <p:nvSpPr>
          <p:cNvPr id="552" name="Google Shape;552;p32"/>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latin typeface="Roboto"/>
                <a:ea typeface="Roboto"/>
                <a:cs typeface="Roboto"/>
                <a:sym typeface="Roboto"/>
              </a:rPr>
              <a:t>Shopping lists, statistics and user screen</a:t>
            </a:r>
            <a:endParaRPr>
              <a:latin typeface="Roboto"/>
              <a:ea typeface="Roboto"/>
              <a:cs typeface="Roboto"/>
              <a:sym typeface="Roboto"/>
            </a:endParaRPr>
          </a:p>
        </p:txBody>
      </p:sp>
      <p:sp>
        <p:nvSpPr>
          <p:cNvPr id="553" name="Google Shape;553;p32"/>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 name="Google Shape;554;p32"/>
          <p:cNvPicPr preferRelativeResize="0"/>
          <p:nvPr/>
        </p:nvPicPr>
        <p:blipFill>
          <a:blip r:embed="rId4">
            <a:alphaModFix/>
          </a:blip>
          <a:stretch>
            <a:fillRect/>
          </a:stretch>
        </p:blipFill>
        <p:spPr>
          <a:xfrm>
            <a:off x="8504050" y="163725"/>
            <a:ext cx="511599" cy="511599"/>
          </a:xfrm>
          <a:prstGeom prst="rect">
            <a:avLst/>
          </a:prstGeom>
          <a:noFill/>
          <a:ln>
            <a:noFill/>
          </a:ln>
        </p:spPr>
      </p:pic>
      <p:sp>
        <p:nvSpPr>
          <p:cNvPr id="555" name="Google Shape;555;p32"/>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pic>
        <p:nvPicPr>
          <p:cNvPr id="556" name="Google Shape;556;p32"/>
          <p:cNvPicPr preferRelativeResize="0"/>
          <p:nvPr/>
        </p:nvPicPr>
        <p:blipFill>
          <a:blip r:embed="rId5">
            <a:alphaModFix/>
          </a:blip>
          <a:stretch>
            <a:fillRect/>
          </a:stretch>
        </p:blipFill>
        <p:spPr>
          <a:xfrm>
            <a:off x="1513350" y="1127237"/>
            <a:ext cx="1617475" cy="3294675"/>
          </a:xfrm>
          <a:prstGeom prst="rect">
            <a:avLst/>
          </a:prstGeom>
          <a:noFill/>
          <a:ln>
            <a:noFill/>
          </a:ln>
          <a:effectLst>
            <a:outerShdw blurRad="57150" rotWithShape="0" algn="bl" dir="5400000" dist="19050">
              <a:srgbClr val="000000">
                <a:alpha val="50000"/>
              </a:srgbClr>
            </a:outerShdw>
          </a:effectLst>
        </p:spPr>
      </p:pic>
      <p:pic>
        <p:nvPicPr>
          <p:cNvPr id="557" name="Google Shape;557;p32"/>
          <p:cNvPicPr preferRelativeResize="0"/>
          <p:nvPr/>
        </p:nvPicPr>
        <p:blipFill>
          <a:blip r:embed="rId6">
            <a:alphaModFix/>
          </a:blip>
          <a:stretch>
            <a:fillRect/>
          </a:stretch>
        </p:blipFill>
        <p:spPr>
          <a:xfrm>
            <a:off x="6027125" y="1151658"/>
            <a:ext cx="1617475" cy="32946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561" name="Shape 561"/>
        <p:cNvGrpSpPr/>
        <p:nvPr/>
      </p:nvGrpSpPr>
      <p:grpSpPr>
        <a:xfrm>
          <a:off x="0" y="0"/>
          <a:ext cx="0" cy="0"/>
          <a:chOff x="0" y="0"/>
          <a:chExt cx="0" cy="0"/>
        </a:xfrm>
      </p:grpSpPr>
      <p:sp>
        <p:nvSpPr>
          <p:cNvPr id="562" name="Google Shape;562;p33"/>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latin typeface="Roboto"/>
                <a:ea typeface="Roboto"/>
                <a:cs typeface="Roboto"/>
                <a:sym typeface="Roboto"/>
              </a:rPr>
              <a:t>Multi layouts</a:t>
            </a:r>
            <a:endParaRPr>
              <a:latin typeface="Roboto"/>
              <a:ea typeface="Roboto"/>
              <a:cs typeface="Roboto"/>
              <a:sym typeface="Roboto"/>
            </a:endParaRPr>
          </a:p>
        </p:txBody>
      </p:sp>
      <p:sp>
        <p:nvSpPr>
          <p:cNvPr id="563" name="Google Shape;563;p33"/>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33"/>
          <p:cNvPicPr preferRelativeResize="0"/>
          <p:nvPr/>
        </p:nvPicPr>
        <p:blipFill>
          <a:blip r:embed="rId3">
            <a:alphaModFix/>
          </a:blip>
          <a:stretch>
            <a:fillRect/>
          </a:stretch>
        </p:blipFill>
        <p:spPr>
          <a:xfrm>
            <a:off x="8504050" y="163725"/>
            <a:ext cx="511599" cy="511599"/>
          </a:xfrm>
          <a:prstGeom prst="rect">
            <a:avLst/>
          </a:prstGeom>
          <a:noFill/>
          <a:ln>
            <a:noFill/>
          </a:ln>
        </p:spPr>
      </p:pic>
      <p:sp>
        <p:nvSpPr>
          <p:cNvPr id="565" name="Google Shape;565;p33"/>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pic>
        <p:nvPicPr>
          <p:cNvPr id="566" name="Google Shape;566;p33"/>
          <p:cNvPicPr preferRelativeResize="0"/>
          <p:nvPr/>
        </p:nvPicPr>
        <p:blipFill>
          <a:blip r:embed="rId4">
            <a:alphaModFix/>
          </a:blip>
          <a:stretch>
            <a:fillRect/>
          </a:stretch>
        </p:blipFill>
        <p:spPr>
          <a:xfrm>
            <a:off x="2181933" y="1175747"/>
            <a:ext cx="1524967" cy="3106278"/>
          </a:xfrm>
          <a:prstGeom prst="rect">
            <a:avLst/>
          </a:prstGeom>
          <a:noFill/>
          <a:ln>
            <a:noFill/>
          </a:ln>
          <a:effectLst>
            <a:outerShdw blurRad="57150" rotWithShape="0" algn="bl" dir="5400000" dist="19050">
              <a:srgbClr val="000000">
                <a:alpha val="50000"/>
              </a:srgbClr>
            </a:outerShdw>
          </a:effectLst>
        </p:spPr>
      </p:pic>
      <p:pic>
        <p:nvPicPr>
          <p:cNvPr id="567" name="Google Shape;567;p33"/>
          <p:cNvPicPr preferRelativeResize="0"/>
          <p:nvPr/>
        </p:nvPicPr>
        <p:blipFill>
          <a:blip r:embed="rId5">
            <a:alphaModFix/>
          </a:blip>
          <a:stretch>
            <a:fillRect/>
          </a:stretch>
        </p:blipFill>
        <p:spPr>
          <a:xfrm>
            <a:off x="4158025" y="1058254"/>
            <a:ext cx="4346014" cy="3341225"/>
          </a:xfrm>
          <a:prstGeom prst="rect">
            <a:avLst/>
          </a:prstGeom>
          <a:noFill/>
          <a:ln>
            <a:noFill/>
          </a:ln>
          <a:effectLst>
            <a:outerShdw blurRad="57150" rotWithShape="0" algn="bl" dir="5400000" dist="19050">
              <a:srgbClr val="000000">
                <a:alpha val="50000"/>
              </a:srgbClr>
            </a:outerShdw>
          </a:effectLst>
        </p:spPr>
      </p:pic>
      <p:pic>
        <p:nvPicPr>
          <p:cNvPr id="568" name="Google Shape;568;p33"/>
          <p:cNvPicPr preferRelativeResize="0"/>
          <p:nvPr/>
        </p:nvPicPr>
        <p:blipFill>
          <a:blip r:embed="rId6">
            <a:alphaModFix/>
          </a:blip>
          <a:stretch>
            <a:fillRect/>
          </a:stretch>
        </p:blipFill>
        <p:spPr>
          <a:xfrm>
            <a:off x="535900" y="1175737"/>
            <a:ext cx="1524967" cy="310628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572" name="Shape 572"/>
        <p:cNvGrpSpPr/>
        <p:nvPr/>
      </p:nvGrpSpPr>
      <p:grpSpPr>
        <a:xfrm>
          <a:off x="0" y="0"/>
          <a:ext cx="0" cy="0"/>
          <a:chOff x="0" y="0"/>
          <a:chExt cx="0" cy="0"/>
        </a:xfrm>
      </p:grpSpPr>
      <p:pic>
        <p:nvPicPr>
          <p:cNvPr id="573" name="Google Shape;573;p34"/>
          <p:cNvPicPr preferRelativeResize="0"/>
          <p:nvPr/>
        </p:nvPicPr>
        <p:blipFill>
          <a:blip r:embed="rId3">
            <a:alphaModFix/>
          </a:blip>
          <a:stretch>
            <a:fillRect/>
          </a:stretch>
        </p:blipFill>
        <p:spPr>
          <a:xfrm>
            <a:off x="3552967" y="1058275"/>
            <a:ext cx="4345981" cy="3341225"/>
          </a:xfrm>
          <a:prstGeom prst="rect">
            <a:avLst/>
          </a:prstGeom>
          <a:noFill/>
          <a:ln>
            <a:noFill/>
          </a:ln>
          <a:effectLst>
            <a:outerShdw blurRad="57150" rotWithShape="0" algn="bl" dir="5400000" dist="19050">
              <a:srgbClr val="000000">
                <a:alpha val="50000"/>
              </a:srgbClr>
            </a:outerShdw>
          </a:effectLst>
        </p:spPr>
      </p:pic>
      <p:sp>
        <p:nvSpPr>
          <p:cNvPr id="574" name="Google Shape;574;p34"/>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latin typeface="Roboto"/>
                <a:ea typeface="Roboto"/>
                <a:cs typeface="Roboto"/>
                <a:sym typeface="Roboto"/>
              </a:rPr>
              <a:t>Multi layouts 2</a:t>
            </a:r>
            <a:endParaRPr>
              <a:latin typeface="Roboto"/>
              <a:ea typeface="Roboto"/>
              <a:cs typeface="Roboto"/>
              <a:sym typeface="Roboto"/>
            </a:endParaRPr>
          </a:p>
        </p:txBody>
      </p:sp>
      <p:sp>
        <p:nvSpPr>
          <p:cNvPr id="575" name="Google Shape;575;p34"/>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34"/>
          <p:cNvPicPr preferRelativeResize="0"/>
          <p:nvPr/>
        </p:nvPicPr>
        <p:blipFill>
          <a:blip r:embed="rId4">
            <a:alphaModFix/>
          </a:blip>
          <a:stretch>
            <a:fillRect/>
          </a:stretch>
        </p:blipFill>
        <p:spPr>
          <a:xfrm>
            <a:off x="8504050" y="163725"/>
            <a:ext cx="511599" cy="511599"/>
          </a:xfrm>
          <a:prstGeom prst="rect">
            <a:avLst/>
          </a:prstGeom>
          <a:noFill/>
          <a:ln>
            <a:noFill/>
          </a:ln>
        </p:spPr>
      </p:pic>
      <p:sp>
        <p:nvSpPr>
          <p:cNvPr id="577" name="Google Shape;577;p34"/>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pic>
        <p:nvPicPr>
          <p:cNvPr id="578" name="Google Shape;578;p34"/>
          <p:cNvPicPr preferRelativeResize="0"/>
          <p:nvPr/>
        </p:nvPicPr>
        <p:blipFill>
          <a:blip r:embed="rId5">
            <a:alphaModFix/>
          </a:blip>
          <a:stretch>
            <a:fillRect/>
          </a:stretch>
        </p:blipFill>
        <p:spPr>
          <a:xfrm>
            <a:off x="1660366" y="1175765"/>
            <a:ext cx="1524975" cy="31062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7CEDE"/>
        </a:solidFill>
      </p:bgPr>
    </p:bg>
    <p:spTree>
      <p:nvGrpSpPr>
        <p:cNvPr id="582" name="Shape 582"/>
        <p:cNvGrpSpPr/>
        <p:nvPr/>
      </p:nvGrpSpPr>
      <p:grpSpPr>
        <a:xfrm>
          <a:off x="0" y="0"/>
          <a:ext cx="0" cy="0"/>
          <a:chOff x="0" y="0"/>
          <a:chExt cx="0" cy="0"/>
        </a:xfrm>
      </p:grpSpPr>
      <p:pic>
        <p:nvPicPr>
          <p:cNvPr id="583" name="Google Shape;583;p35"/>
          <p:cNvPicPr preferRelativeResize="0"/>
          <p:nvPr/>
        </p:nvPicPr>
        <p:blipFill rotWithShape="1">
          <a:blip r:embed="rId3">
            <a:alphaModFix/>
          </a:blip>
          <a:srcRect b="0" l="0" r="0" t="0"/>
          <a:stretch/>
        </p:blipFill>
        <p:spPr>
          <a:xfrm>
            <a:off x="5695811" y="1411951"/>
            <a:ext cx="1228069" cy="1228092"/>
          </a:xfrm>
          <a:prstGeom prst="rect">
            <a:avLst/>
          </a:prstGeom>
          <a:noFill/>
          <a:ln>
            <a:noFill/>
          </a:ln>
          <a:effectLst>
            <a:outerShdw blurRad="57150" rotWithShape="0" algn="bl" dir="5400000" dist="19050">
              <a:srgbClr val="000000">
                <a:alpha val="50000"/>
              </a:srgbClr>
            </a:outerShdw>
          </a:effectLst>
        </p:spPr>
      </p:pic>
      <p:sp>
        <p:nvSpPr>
          <p:cNvPr id="584" name="Google Shape;584;p35"/>
          <p:cNvSpPr txBox="1"/>
          <p:nvPr>
            <p:ph type="title"/>
          </p:nvPr>
        </p:nvSpPr>
        <p:spPr>
          <a:xfrm>
            <a:off x="288521" y="104375"/>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a:t>Backend: Firebase</a:t>
            </a:r>
            <a:endParaRPr/>
          </a:p>
        </p:txBody>
      </p:sp>
      <p:sp>
        <p:nvSpPr>
          <p:cNvPr id="585" name="Google Shape;585;p35"/>
          <p:cNvSpPr/>
          <p:nvPr/>
        </p:nvSpPr>
        <p:spPr>
          <a:xfrm>
            <a:off x="108975" y="4653125"/>
            <a:ext cx="3171000" cy="435900"/>
          </a:xfrm>
          <a:prstGeom prst="rect">
            <a:avLst/>
          </a:prstGeom>
          <a:solidFill>
            <a:srgbClr val="728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 name="Google Shape;586;p35"/>
          <p:cNvPicPr preferRelativeResize="0"/>
          <p:nvPr/>
        </p:nvPicPr>
        <p:blipFill>
          <a:blip r:embed="rId4">
            <a:alphaModFix/>
          </a:blip>
          <a:stretch>
            <a:fillRect/>
          </a:stretch>
        </p:blipFill>
        <p:spPr>
          <a:xfrm>
            <a:off x="8504050" y="163725"/>
            <a:ext cx="511599" cy="511599"/>
          </a:xfrm>
          <a:prstGeom prst="rect">
            <a:avLst/>
          </a:prstGeom>
          <a:noFill/>
          <a:ln>
            <a:noFill/>
          </a:ln>
        </p:spPr>
      </p:pic>
      <p:sp>
        <p:nvSpPr>
          <p:cNvPr id="587" name="Google Shape;587;p35"/>
          <p:cNvSpPr txBox="1"/>
          <p:nvPr/>
        </p:nvSpPr>
        <p:spPr>
          <a:xfrm>
            <a:off x="0" y="4723075"/>
            <a:ext cx="63105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600"/>
              </a:spcBef>
              <a:spcAft>
                <a:spcPts val="0"/>
              </a:spcAft>
              <a:buNone/>
            </a:pPr>
            <a:r>
              <a:rPr b="1" lang="it" sz="1700">
                <a:solidFill>
                  <a:schemeClr val="lt1"/>
                </a:solidFill>
              </a:rPr>
              <a:t>Prof. Baresi Luciano</a:t>
            </a:r>
            <a:endParaRPr b="1" sz="1900">
              <a:solidFill>
                <a:schemeClr val="lt1"/>
              </a:solidFill>
            </a:endParaRPr>
          </a:p>
        </p:txBody>
      </p:sp>
      <p:pic>
        <p:nvPicPr>
          <p:cNvPr id="588" name="Google Shape;588;p35"/>
          <p:cNvPicPr preferRelativeResize="0"/>
          <p:nvPr/>
        </p:nvPicPr>
        <p:blipFill rotWithShape="1">
          <a:blip r:embed="rId5">
            <a:alphaModFix/>
          </a:blip>
          <a:srcRect b="0" l="0" r="0" t="0"/>
          <a:stretch/>
        </p:blipFill>
        <p:spPr>
          <a:xfrm>
            <a:off x="407175" y="1411966"/>
            <a:ext cx="1146224" cy="1146224"/>
          </a:xfrm>
          <a:prstGeom prst="rect">
            <a:avLst/>
          </a:prstGeom>
          <a:noFill/>
          <a:ln>
            <a:noFill/>
          </a:ln>
          <a:effectLst>
            <a:outerShdw blurRad="57150" rotWithShape="0" algn="bl" dir="5400000" dist="19050">
              <a:srgbClr val="000000">
                <a:alpha val="50000"/>
              </a:srgbClr>
            </a:outerShdw>
          </a:effectLst>
        </p:spPr>
      </p:pic>
      <p:pic>
        <p:nvPicPr>
          <p:cNvPr id="589" name="Google Shape;589;p35"/>
          <p:cNvPicPr preferRelativeResize="0"/>
          <p:nvPr/>
        </p:nvPicPr>
        <p:blipFill rotWithShape="1">
          <a:blip r:embed="rId6">
            <a:alphaModFix/>
          </a:blip>
          <a:srcRect b="514" l="0" r="0" t="524"/>
          <a:stretch/>
        </p:blipFill>
        <p:spPr>
          <a:xfrm>
            <a:off x="2138092" y="1411950"/>
            <a:ext cx="1187133" cy="1187160"/>
          </a:xfrm>
          <a:prstGeom prst="rect">
            <a:avLst/>
          </a:prstGeom>
          <a:noFill/>
          <a:ln>
            <a:noFill/>
          </a:ln>
          <a:effectLst>
            <a:outerShdw blurRad="57150" rotWithShape="0" algn="bl" dir="5400000" dist="19050">
              <a:srgbClr val="000000">
                <a:alpha val="50000"/>
              </a:srgbClr>
            </a:outerShdw>
          </a:effectLst>
        </p:spPr>
      </p:pic>
      <p:pic>
        <p:nvPicPr>
          <p:cNvPr id="590" name="Google Shape;590;p35"/>
          <p:cNvPicPr preferRelativeResize="0"/>
          <p:nvPr/>
        </p:nvPicPr>
        <p:blipFill rotWithShape="1">
          <a:blip r:embed="rId3">
            <a:alphaModFix/>
          </a:blip>
          <a:srcRect b="0" l="0" r="0" t="0"/>
          <a:stretch/>
        </p:blipFill>
        <p:spPr>
          <a:xfrm>
            <a:off x="3888761" y="1411951"/>
            <a:ext cx="1228069" cy="1228092"/>
          </a:xfrm>
          <a:prstGeom prst="rect">
            <a:avLst/>
          </a:prstGeom>
          <a:noFill/>
          <a:ln>
            <a:noFill/>
          </a:ln>
          <a:effectLst>
            <a:outerShdw blurRad="57150" rotWithShape="0" algn="bl" dir="5400000" dist="19050">
              <a:srgbClr val="000000">
                <a:alpha val="50000"/>
              </a:srgbClr>
            </a:outerShdw>
          </a:effectLst>
        </p:spPr>
      </p:pic>
      <p:pic>
        <p:nvPicPr>
          <p:cNvPr id="591" name="Google Shape;591;p35"/>
          <p:cNvPicPr preferRelativeResize="0"/>
          <p:nvPr/>
        </p:nvPicPr>
        <p:blipFill rotWithShape="1">
          <a:blip r:embed="rId7">
            <a:alphaModFix/>
          </a:blip>
          <a:srcRect b="0" l="0" r="0" t="0"/>
          <a:stretch/>
        </p:blipFill>
        <p:spPr>
          <a:xfrm>
            <a:off x="7389550" y="1411963"/>
            <a:ext cx="1299937" cy="1299961"/>
          </a:xfrm>
          <a:prstGeom prst="rect">
            <a:avLst/>
          </a:prstGeom>
          <a:noFill/>
          <a:ln>
            <a:noFill/>
          </a:ln>
          <a:effectLst>
            <a:outerShdw blurRad="57150" rotWithShape="0" algn="bl" dir="5400000" dist="19050">
              <a:srgbClr val="000000">
                <a:alpha val="50000"/>
              </a:srgbClr>
            </a:outerShdw>
          </a:effectLst>
        </p:spPr>
      </p:pic>
      <p:sp>
        <p:nvSpPr>
          <p:cNvPr id="592" name="Google Shape;592;p35"/>
          <p:cNvSpPr txBox="1"/>
          <p:nvPr/>
        </p:nvSpPr>
        <p:spPr>
          <a:xfrm>
            <a:off x="232825" y="2646375"/>
            <a:ext cx="13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E69138"/>
                </a:solidFill>
                <a:latin typeface="Roboto"/>
                <a:ea typeface="Roboto"/>
                <a:cs typeface="Roboto"/>
                <a:sym typeface="Roboto"/>
              </a:rPr>
              <a:t>Firebase</a:t>
            </a:r>
            <a:br>
              <a:rPr b="1" lang="it">
                <a:solidFill>
                  <a:srgbClr val="E69138"/>
                </a:solidFill>
                <a:latin typeface="Roboto"/>
                <a:ea typeface="Roboto"/>
                <a:cs typeface="Roboto"/>
                <a:sym typeface="Roboto"/>
              </a:rPr>
            </a:br>
            <a:r>
              <a:rPr b="1" lang="it">
                <a:solidFill>
                  <a:srgbClr val="E69138"/>
                </a:solidFill>
                <a:latin typeface="Roboto"/>
                <a:ea typeface="Roboto"/>
                <a:cs typeface="Roboto"/>
                <a:sym typeface="Roboto"/>
              </a:rPr>
              <a:t>Authentication</a:t>
            </a:r>
            <a:endParaRPr b="1">
              <a:solidFill>
                <a:srgbClr val="E69138"/>
              </a:solidFill>
              <a:latin typeface="Roboto"/>
              <a:ea typeface="Roboto"/>
              <a:cs typeface="Roboto"/>
              <a:sym typeface="Roboto"/>
            </a:endParaRPr>
          </a:p>
        </p:txBody>
      </p:sp>
      <p:sp>
        <p:nvSpPr>
          <p:cNvPr id="593" name="Google Shape;593;p35"/>
          <p:cNvSpPr txBox="1"/>
          <p:nvPr/>
        </p:nvSpPr>
        <p:spPr>
          <a:xfrm>
            <a:off x="2010263" y="2646375"/>
            <a:ext cx="13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E69138"/>
                </a:solidFill>
                <a:latin typeface="Roboto"/>
                <a:ea typeface="Roboto"/>
                <a:cs typeface="Roboto"/>
                <a:sym typeface="Roboto"/>
              </a:rPr>
              <a:t>Cloud</a:t>
            </a:r>
            <a:br>
              <a:rPr b="1" lang="it">
                <a:solidFill>
                  <a:srgbClr val="E69138"/>
                </a:solidFill>
                <a:latin typeface="Roboto"/>
                <a:ea typeface="Roboto"/>
                <a:cs typeface="Roboto"/>
                <a:sym typeface="Roboto"/>
              </a:rPr>
            </a:br>
            <a:r>
              <a:rPr b="1" lang="it">
                <a:solidFill>
                  <a:srgbClr val="E69138"/>
                </a:solidFill>
                <a:latin typeface="Roboto"/>
                <a:ea typeface="Roboto"/>
                <a:cs typeface="Roboto"/>
                <a:sym typeface="Roboto"/>
              </a:rPr>
              <a:t>Firestore</a:t>
            </a:r>
            <a:endParaRPr b="1">
              <a:solidFill>
                <a:srgbClr val="E69138"/>
              </a:solidFill>
              <a:latin typeface="Roboto"/>
              <a:ea typeface="Roboto"/>
              <a:cs typeface="Roboto"/>
              <a:sym typeface="Roboto"/>
            </a:endParaRPr>
          </a:p>
        </p:txBody>
      </p:sp>
      <p:sp>
        <p:nvSpPr>
          <p:cNvPr id="594" name="Google Shape;594;p35"/>
          <p:cNvSpPr txBox="1"/>
          <p:nvPr/>
        </p:nvSpPr>
        <p:spPr>
          <a:xfrm>
            <a:off x="3787725" y="2646375"/>
            <a:ext cx="13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E69138"/>
                </a:solidFill>
                <a:latin typeface="Roboto"/>
                <a:ea typeface="Roboto"/>
                <a:cs typeface="Roboto"/>
                <a:sym typeface="Roboto"/>
              </a:rPr>
              <a:t>Cloud</a:t>
            </a:r>
            <a:br>
              <a:rPr b="1" lang="it">
                <a:solidFill>
                  <a:srgbClr val="E69138"/>
                </a:solidFill>
                <a:latin typeface="Roboto"/>
                <a:ea typeface="Roboto"/>
                <a:cs typeface="Roboto"/>
                <a:sym typeface="Roboto"/>
              </a:rPr>
            </a:br>
            <a:r>
              <a:rPr b="1" lang="it">
                <a:solidFill>
                  <a:srgbClr val="E69138"/>
                </a:solidFill>
                <a:latin typeface="Roboto"/>
                <a:ea typeface="Roboto"/>
                <a:cs typeface="Roboto"/>
                <a:sym typeface="Roboto"/>
              </a:rPr>
              <a:t>Functions</a:t>
            </a:r>
            <a:endParaRPr b="1">
              <a:solidFill>
                <a:srgbClr val="E69138"/>
              </a:solidFill>
              <a:latin typeface="Roboto"/>
              <a:ea typeface="Roboto"/>
              <a:cs typeface="Roboto"/>
              <a:sym typeface="Roboto"/>
            </a:endParaRPr>
          </a:p>
        </p:txBody>
      </p:sp>
      <p:sp>
        <p:nvSpPr>
          <p:cNvPr id="595" name="Google Shape;595;p35"/>
          <p:cNvSpPr txBox="1"/>
          <p:nvPr/>
        </p:nvSpPr>
        <p:spPr>
          <a:xfrm>
            <a:off x="5695800" y="2646375"/>
            <a:ext cx="13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E69138"/>
                </a:solidFill>
                <a:latin typeface="Roboto"/>
                <a:ea typeface="Roboto"/>
                <a:cs typeface="Roboto"/>
                <a:sym typeface="Roboto"/>
              </a:rPr>
              <a:t>Cloud</a:t>
            </a:r>
            <a:br>
              <a:rPr b="1" lang="it">
                <a:solidFill>
                  <a:srgbClr val="E69138"/>
                </a:solidFill>
                <a:latin typeface="Roboto"/>
                <a:ea typeface="Roboto"/>
                <a:cs typeface="Roboto"/>
                <a:sym typeface="Roboto"/>
              </a:rPr>
            </a:br>
            <a:r>
              <a:rPr b="1" lang="it">
                <a:solidFill>
                  <a:srgbClr val="E69138"/>
                </a:solidFill>
                <a:latin typeface="Roboto"/>
                <a:ea typeface="Roboto"/>
                <a:cs typeface="Roboto"/>
                <a:sym typeface="Roboto"/>
              </a:rPr>
              <a:t>Messaging</a:t>
            </a:r>
            <a:endParaRPr b="1">
              <a:solidFill>
                <a:srgbClr val="E69138"/>
              </a:solidFill>
              <a:latin typeface="Roboto"/>
              <a:ea typeface="Roboto"/>
              <a:cs typeface="Roboto"/>
              <a:sym typeface="Roboto"/>
            </a:endParaRPr>
          </a:p>
        </p:txBody>
      </p:sp>
      <p:sp>
        <p:nvSpPr>
          <p:cNvPr id="596" name="Google Shape;596;p35"/>
          <p:cNvSpPr txBox="1"/>
          <p:nvPr/>
        </p:nvSpPr>
        <p:spPr>
          <a:xfrm>
            <a:off x="7342625" y="2681750"/>
            <a:ext cx="139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rgbClr val="E69138"/>
                </a:solidFill>
                <a:latin typeface="Roboto"/>
                <a:ea typeface="Roboto"/>
                <a:cs typeface="Roboto"/>
                <a:sym typeface="Roboto"/>
              </a:rPr>
              <a:t>Firebase</a:t>
            </a:r>
            <a:br>
              <a:rPr b="1" lang="it">
                <a:solidFill>
                  <a:srgbClr val="E69138"/>
                </a:solidFill>
                <a:latin typeface="Roboto"/>
                <a:ea typeface="Roboto"/>
                <a:cs typeface="Roboto"/>
                <a:sym typeface="Roboto"/>
              </a:rPr>
            </a:br>
            <a:r>
              <a:rPr b="1" lang="it">
                <a:solidFill>
                  <a:srgbClr val="E69138"/>
                </a:solidFill>
                <a:latin typeface="Roboto"/>
                <a:ea typeface="Roboto"/>
                <a:cs typeface="Roboto"/>
                <a:sym typeface="Roboto"/>
              </a:rPr>
              <a:t>Storage</a:t>
            </a:r>
            <a:endParaRPr b="1">
              <a:solidFill>
                <a:srgbClr val="E69138"/>
              </a:solidFill>
              <a:latin typeface="Roboto"/>
              <a:ea typeface="Roboto"/>
              <a:cs typeface="Roboto"/>
              <a:sym typeface="Roboto"/>
            </a:endParaRPr>
          </a:p>
        </p:txBody>
      </p:sp>
      <p:sp>
        <p:nvSpPr>
          <p:cNvPr id="597" name="Google Shape;597;p35"/>
          <p:cNvSpPr txBox="1"/>
          <p:nvPr/>
        </p:nvSpPr>
        <p:spPr>
          <a:xfrm>
            <a:off x="375625" y="3181500"/>
            <a:ext cx="1108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Roboto"/>
                <a:ea typeface="Roboto"/>
                <a:cs typeface="Roboto"/>
                <a:sym typeface="Roboto"/>
              </a:rPr>
              <a:t>Service used to authenticate users</a:t>
            </a:r>
            <a:endParaRPr sz="1000">
              <a:latin typeface="Roboto"/>
              <a:ea typeface="Roboto"/>
              <a:cs typeface="Roboto"/>
              <a:sym typeface="Roboto"/>
            </a:endParaRPr>
          </a:p>
        </p:txBody>
      </p:sp>
      <p:sp>
        <p:nvSpPr>
          <p:cNvPr id="598" name="Google Shape;598;p35"/>
          <p:cNvSpPr txBox="1"/>
          <p:nvPr/>
        </p:nvSpPr>
        <p:spPr>
          <a:xfrm>
            <a:off x="2113625" y="3181500"/>
            <a:ext cx="1187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Roboto"/>
                <a:ea typeface="Roboto"/>
                <a:cs typeface="Roboto"/>
                <a:sym typeface="Roboto"/>
              </a:rPr>
              <a:t>Service used to store application data</a:t>
            </a:r>
            <a:endParaRPr sz="1000">
              <a:latin typeface="Roboto"/>
              <a:ea typeface="Roboto"/>
              <a:cs typeface="Roboto"/>
              <a:sym typeface="Roboto"/>
            </a:endParaRPr>
          </a:p>
        </p:txBody>
      </p:sp>
      <p:sp>
        <p:nvSpPr>
          <p:cNvPr id="599" name="Google Shape;599;p35"/>
          <p:cNvSpPr txBox="1"/>
          <p:nvPr/>
        </p:nvSpPr>
        <p:spPr>
          <a:xfrm>
            <a:off x="3981775" y="3181500"/>
            <a:ext cx="106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Roboto"/>
                <a:ea typeface="Roboto"/>
                <a:cs typeface="Roboto"/>
                <a:sym typeface="Roboto"/>
              </a:rPr>
              <a:t>Service used to dispatch notifications</a:t>
            </a:r>
            <a:endParaRPr sz="1000">
              <a:latin typeface="Roboto"/>
              <a:ea typeface="Roboto"/>
              <a:cs typeface="Roboto"/>
              <a:sym typeface="Roboto"/>
            </a:endParaRPr>
          </a:p>
        </p:txBody>
      </p:sp>
      <p:sp>
        <p:nvSpPr>
          <p:cNvPr id="600" name="Google Shape;600;p35"/>
          <p:cNvSpPr txBox="1"/>
          <p:nvPr/>
        </p:nvSpPr>
        <p:spPr>
          <a:xfrm>
            <a:off x="5842021" y="3181500"/>
            <a:ext cx="106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Roboto"/>
                <a:ea typeface="Roboto"/>
                <a:cs typeface="Roboto"/>
                <a:sym typeface="Roboto"/>
              </a:rPr>
              <a:t>Service used to send notifications</a:t>
            </a:r>
            <a:endParaRPr sz="1000">
              <a:latin typeface="Roboto"/>
              <a:ea typeface="Roboto"/>
              <a:cs typeface="Roboto"/>
              <a:sym typeface="Roboto"/>
            </a:endParaRPr>
          </a:p>
        </p:txBody>
      </p:sp>
      <p:sp>
        <p:nvSpPr>
          <p:cNvPr id="601" name="Google Shape;601;p35"/>
          <p:cNvSpPr txBox="1"/>
          <p:nvPr/>
        </p:nvSpPr>
        <p:spPr>
          <a:xfrm>
            <a:off x="7485426" y="3181500"/>
            <a:ext cx="1067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latin typeface="Roboto"/>
                <a:ea typeface="Roboto"/>
                <a:cs typeface="Roboto"/>
                <a:sym typeface="Roboto"/>
              </a:rPr>
              <a:t>Service used to store images</a:t>
            </a:r>
            <a:endParaRPr sz="1000">
              <a:latin typeface="Roboto"/>
              <a:ea typeface="Roboto"/>
              <a:cs typeface="Roboto"/>
              <a:sym typeface="Roboto"/>
            </a:endParaRPr>
          </a:p>
        </p:txBody>
      </p:sp>
      <p:pic>
        <p:nvPicPr>
          <p:cNvPr id="602" name="Google Shape;602;p35"/>
          <p:cNvPicPr preferRelativeResize="0"/>
          <p:nvPr/>
        </p:nvPicPr>
        <p:blipFill>
          <a:blip r:embed="rId8">
            <a:alphaModFix/>
          </a:blip>
          <a:stretch>
            <a:fillRect/>
          </a:stretch>
        </p:blipFill>
        <p:spPr>
          <a:xfrm>
            <a:off x="6463300" y="2196375"/>
            <a:ext cx="363075" cy="302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I">
  <a:themeElements>
    <a:clrScheme name="Office">
      <a:dk1>
        <a:srgbClr val="000000"/>
      </a:dk1>
      <a:lt1>
        <a:srgbClr val="FFFFFF"/>
      </a:lt1>
      <a:dk2>
        <a:srgbClr val="FFFFFF"/>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